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8" roundtripDataSignature="AMtx7mjAvOrGG5zs9WX7IGjP3Pt0gTMUY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60C31A9-99B9-42DD-90D1-EF147006AE59}">
  <a:tblStyle styleId="{160C31A9-99B9-42DD-90D1-EF147006AE59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fill>
          <a:solidFill>
            <a:srgbClr val="D0DEEF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D0DEEF"/>
          </a:solidFill>
        </a:fill>
      </a:tcStyle>
    </a:band1V>
    <a:band2V>
      <a:tcTxStyle b="off" i="off"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8" Type="http://customschemas.google.com/relationships/presentationmetadata" Target="meta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2" name="Google Shape;17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3" name="Google Shape;183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1" name="Google Shape;191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1" name="Google Shape;201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2" name="Google Shape;212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2" name="Google Shape;222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0" name="Google Shape;230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0" name="Google Shape;240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8" name="Google Shape;248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7" name="Google Shape;257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5" name="Google Shape;9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5" name="Google Shape;265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5" name="Google Shape;275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3" name="Google Shape;283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3" name="Google Shape;293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1" name="Google Shape;301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1" name="Google Shape;311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9" name="Google Shape;319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9" name="Google Shape;329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7" name="Google Shape;337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7" name="Google Shape;347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5" name="Google Shape;10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5" name="Google Shape;355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4" name="Google Shape;364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539d16ce85_0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4" name="Google Shape;374;g3539d16ce85_0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539d16ce85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4" name="Google Shape;384;g3539d16ce85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539d16ce85_0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2" name="Google Shape;392;g3539d16ce85_0_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539d16ce85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2" name="Google Shape;402;g3539d16ce85_0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0" name="Google Shape;410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0" name="Google Shape;420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539d16ce85_0_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8" name="Google Shape;428;g3539d16ce85_0_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539d16ce85_0_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8" name="Google Shape;438;g3539d16ce85_0_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3" name="Google Shape;11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6" name="Google Shape;446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6" name="Google Shape;456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7" name="Google Shape;457;p3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5" name="Google Shape;465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5" name="Google Shape;475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3" name="Google Shape;483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2" name="Google Shape;492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3" name="Google Shape;493;p3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3539d16ce85_0_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1" name="Google Shape;501;g3539d16ce85_0_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539d16ce85_0_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1" name="Google Shape;511;g3539d16ce85_0_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539d16ce85_0_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9" name="Google Shape;519;g3539d16ce85_0_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3539d16ce85_0_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9" name="Google Shape;529;g3539d16ce85_0_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4" name="Google Shape;12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35c925eea8c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35c925eea8c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g35c925eea8c_0_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35c925eea8c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35c925eea8c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g35c925eea8c_0_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35c925eea8c_0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35c925eea8c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g35c925eea8c_0_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5" name="Google Shape;13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5" name="Google Shape;14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3" name="Google Shape;153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4" name="Google Shape;164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5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5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4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4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1" name="Google Shape;41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4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4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4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4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4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4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Relationship Id="rId4" Type="http://schemas.openxmlformats.org/officeDocument/2006/relationships/image" Target="../media/image30.png"/><Relationship Id="rId5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png"/><Relationship Id="rId4" Type="http://schemas.openxmlformats.org/officeDocument/2006/relationships/image" Target="../media/image28.png"/><Relationship Id="rId5" Type="http://schemas.openxmlformats.org/officeDocument/2006/relationships/image" Target="../media/image3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Relationship Id="rId4" Type="http://schemas.openxmlformats.org/officeDocument/2006/relationships/image" Target="../media/image4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32.png"/><Relationship Id="rId5" Type="http://schemas.openxmlformats.org/officeDocument/2006/relationships/image" Target="../media/image31.png"/><Relationship Id="rId6" Type="http://schemas.openxmlformats.org/officeDocument/2006/relationships/image" Target="../media/image38.png"/><Relationship Id="rId7" Type="http://schemas.openxmlformats.org/officeDocument/2006/relationships/image" Target="../media/image27.png"/><Relationship Id="rId8" Type="http://schemas.openxmlformats.org/officeDocument/2006/relationships/image" Target="../media/image3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7.png"/><Relationship Id="rId4" Type="http://schemas.openxmlformats.org/officeDocument/2006/relationships/image" Target="../media/image4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0.png"/><Relationship Id="rId4" Type="http://schemas.openxmlformats.org/officeDocument/2006/relationships/image" Target="../media/image45.png"/><Relationship Id="rId5" Type="http://schemas.openxmlformats.org/officeDocument/2006/relationships/image" Target="../media/image6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2.png"/><Relationship Id="rId4" Type="http://schemas.openxmlformats.org/officeDocument/2006/relationships/image" Target="../media/image4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6.png"/><Relationship Id="rId4" Type="http://schemas.openxmlformats.org/officeDocument/2006/relationships/image" Target="../media/image44.png"/><Relationship Id="rId5" Type="http://schemas.openxmlformats.org/officeDocument/2006/relationships/image" Target="../media/image5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7.png"/><Relationship Id="rId4" Type="http://schemas.openxmlformats.org/officeDocument/2006/relationships/image" Target="../media/image5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8.png"/><Relationship Id="rId4" Type="http://schemas.openxmlformats.org/officeDocument/2006/relationships/image" Target="../media/image5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4.png"/><Relationship Id="rId4" Type="http://schemas.openxmlformats.org/officeDocument/2006/relationships/image" Target="../media/image67.png"/><Relationship Id="rId5" Type="http://schemas.openxmlformats.org/officeDocument/2006/relationships/image" Target="../media/image6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5.png"/><Relationship Id="rId4" Type="http://schemas.openxmlformats.org/officeDocument/2006/relationships/image" Target="../media/image6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7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4.png"/><Relationship Id="rId4" Type="http://schemas.openxmlformats.org/officeDocument/2006/relationships/image" Target="../media/image7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0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9.png"/><Relationship Id="rId4" Type="http://schemas.openxmlformats.org/officeDocument/2006/relationships/image" Target="../media/image7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5.png"/><Relationship Id="rId4" Type="http://schemas.openxmlformats.org/officeDocument/2006/relationships/image" Target="../media/image80.png"/><Relationship Id="rId5" Type="http://schemas.openxmlformats.org/officeDocument/2006/relationships/image" Target="../media/image7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5.png"/><Relationship Id="rId4" Type="http://schemas.openxmlformats.org/officeDocument/2006/relationships/image" Target="../media/image78.png"/><Relationship Id="rId5" Type="http://schemas.openxmlformats.org/officeDocument/2006/relationships/image" Target="../media/image81.png"/><Relationship Id="rId6" Type="http://schemas.openxmlformats.org/officeDocument/2006/relationships/image" Target="../media/image79.png"/><Relationship Id="rId7" Type="http://schemas.openxmlformats.org/officeDocument/2006/relationships/image" Target="../media/image9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6.png"/><Relationship Id="rId4" Type="http://schemas.openxmlformats.org/officeDocument/2006/relationships/image" Target="../media/image8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9.png"/><Relationship Id="rId4" Type="http://schemas.openxmlformats.org/officeDocument/2006/relationships/image" Target="../media/image93.png"/><Relationship Id="rId5" Type="http://schemas.openxmlformats.org/officeDocument/2006/relationships/image" Target="../media/image8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8.png"/><Relationship Id="rId4" Type="http://schemas.openxmlformats.org/officeDocument/2006/relationships/image" Target="../media/image8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0.png"/><Relationship Id="rId4" Type="http://schemas.openxmlformats.org/officeDocument/2006/relationships/image" Target="../media/image83.png"/><Relationship Id="rId5" Type="http://schemas.openxmlformats.org/officeDocument/2006/relationships/image" Target="../media/image9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6.png"/><Relationship Id="rId4" Type="http://schemas.openxmlformats.org/officeDocument/2006/relationships/image" Target="../media/image9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97.png"/><Relationship Id="rId4" Type="http://schemas.openxmlformats.org/officeDocument/2006/relationships/image" Target="../media/image95.png"/><Relationship Id="rId5" Type="http://schemas.openxmlformats.org/officeDocument/2006/relationships/image" Target="../media/image13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98.png"/><Relationship Id="rId4" Type="http://schemas.openxmlformats.org/officeDocument/2006/relationships/image" Target="../media/image10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00.png"/><Relationship Id="rId4" Type="http://schemas.openxmlformats.org/officeDocument/2006/relationships/image" Target="../media/image108.png"/><Relationship Id="rId5" Type="http://schemas.openxmlformats.org/officeDocument/2006/relationships/image" Target="../media/image1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Relationship Id="rId4" Type="http://schemas.openxmlformats.org/officeDocument/2006/relationships/image" Target="../media/image22.png"/><Relationship Id="rId5" Type="http://schemas.openxmlformats.org/officeDocument/2006/relationships/image" Target="../media/image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02.png"/><Relationship Id="rId4" Type="http://schemas.openxmlformats.org/officeDocument/2006/relationships/image" Target="../media/image10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19.png"/><Relationship Id="rId4" Type="http://schemas.openxmlformats.org/officeDocument/2006/relationships/image" Target="../media/image10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32.png"/><Relationship Id="rId4" Type="http://schemas.openxmlformats.org/officeDocument/2006/relationships/image" Target="../media/image109.png"/><Relationship Id="rId5" Type="http://schemas.openxmlformats.org/officeDocument/2006/relationships/image" Target="../media/image11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16.png"/><Relationship Id="rId4" Type="http://schemas.openxmlformats.org/officeDocument/2006/relationships/image" Target="../media/image112.png"/><Relationship Id="rId5" Type="http://schemas.openxmlformats.org/officeDocument/2006/relationships/image" Target="../media/image11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18.png"/><Relationship Id="rId4" Type="http://schemas.openxmlformats.org/officeDocument/2006/relationships/image" Target="../media/image113.png"/><Relationship Id="rId5" Type="http://schemas.openxmlformats.org/officeDocument/2006/relationships/image" Target="../media/image114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20.png"/><Relationship Id="rId4" Type="http://schemas.openxmlformats.org/officeDocument/2006/relationships/image" Target="../media/image12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117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23.png"/><Relationship Id="rId4" Type="http://schemas.openxmlformats.org/officeDocument/2006/relationships/image" Target="../media/image12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29.png"/><Relationship Id="rId4" Type="http://schemas.openxmlformats.org/officeDocument/2006/relationships/image" Target="../media/image127.png"/><Relationship Id="rId5" Type="http://schemas.openxmlformats.org/officeDocument/2006/relationships/image" Target="../media/image12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Relationship Id="rId6" Type="http://schemas.openxmlformats.org/officeDocument/2006/relationships/image" Target="../media/image12.png"/><Relationship Id="rId7" Type="http://schemas.openxmlformats.org/officeDocument/2006/relationships/image" Target="../media/image11.png"/><Relationship Id="rId8" Type="http://schemas.openxmlformats.org/officeDocument/2006/relationships/image" Target="../media/image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28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30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3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/>
          <p:nvPr/>
        </p:nvSpPr>
        <p:spPr>
          <a:xfrm>
            <a:off x="-1" y="-1"/>
            <a:ext cx="30413987" cy="12972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457199"/>
            <a:ext cx="10668001" cy="659097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 Rounded"/>
              <a:buNone/>
            </a:pPr>
            <a:r>
              <a:rPr b="1" lang="en-US">
                <a:latin typeface="Arial Rounded"/>
                <a:ea typeface="Arial Rounded"/>
                <a:cs typeface="Arial Rounded"/>
                <a:sym typeface="Arial Rounded"/>
              </a:rPr>
              <a:t>AHT National Finals</a:t>
            </a:r>
            <a:br>
              <a:rPr b="1" lang="en-US"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b="1" lang="en-US">
                <a:latin typeface="Arial Rounded"/>
                <a:ea typeface="Arial Rounded"/>
                <a:cs typeface="Arial Rounded"/>
                <a:sym typeface="Arial Rounded"/>
              </a:rPr>
              <a:t>Competitions</a:t>
            </a:r>
            <a:endParaRPr/>
          </a:p>
        </p:txBody>
      </p:sp>
      <p:sp>
        <p:nvSpPr>
          <p:cNvPr id="92" name="Google Shape;92;p1"/>
          <p:cNvSpPr txBox="1"/>
          <p:nvPr>
            <p:ph idx="1" type="subTitle"/>
          </p:nvPr>
        </p:nvSpPr>
        <p:spPr>
          <a:xfrm>
            <a:off x="1524000" y="3602037"/>
            <a:ext cx="9144000" cy="31312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i="1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i="1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i="1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i="1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en-US" sz="3200">
                <a:latin typeface="Arial Rounded"/>
                <a:ea typeface="Arial Rounded"/>
                <a:cs typeface="Arial Rounded"/>
                <a:sym typeface="Arial Rounded"/>
              </a:rPr>
              <a:t>12.5.2025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en-US" sz="3200">
                <a:latin typeface="Arial Rounded"/>
                <a:ea typeface="Arial Rounded"/>
                <a:cs typeface="Arial Rounded"/>
                <a:sym typeface="Arial Rounded"/>
              </a:rPr>
              <a:t>Blackpool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0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0"/>
          <p:cNvSpPr txBox="1"/>
          <p:nvPr>
            <p:ph type="title"/>
          </p:nvPr>
        </p:nvSpPr>
        <p:spPr>
          <a:xfrm>
            <a:off x="6098937" y="178384"/>
            <a:ext cx="6251100" cy="178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1" lang="en-US" sz="5400"/>
              <a:t>Comp 5: Theatrical Ageing Make-up</a:t>
            </a:r>
            <a:endParaRPr/>
          </a:p>
        </p:txBody>
      </p:sp>
      <p:sp>
        <p:nvSpPr>
          <p:cNvPr id="176" name="Google Shape;176;p10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10"/>
          <p:cNvSpPr txBox="1"/>
          <p:nvPr>
            <p:ph idx="2" type="body"/>
          </p:nvPr>
        </p:nvSpPr>
        <p:spPr>
          <a:xfrm>
            <a:off x="6098924" y="1993374"/>
            <a:ext cx="6251100" cy="34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1" lang="en-US" sz="2200"/>
              <a:t>1</a:t>
            </a:r>
            <a:r>
              <a:rPr b="1" baseline="30000" lang="en-US" sz="2200"/>
              <a:t>st</a:t>
            </a:r>
            <a:r>
              <a:rPr b="1" lang="en-US" sz="2200"/>
              <a:t> Place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Competitor: </a:t>
            </a:r>
            <a:r>
              <a:rPr b="1" lang="en-US">
                <a:solidFill>
                  <a:srgbClr val="1E4E79"/>
                </a:solidFill>
              </a:rPr>
              <a:t>Lexy Brown</a:t>
            </a:r>
            <a:endParaRPr b="1" sz="3400">
              <a:solidFill>
                <a:srgbClr val="1E4E79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College:</a:t>
            </a:r>
            <a:r>
              <a:rPr b="1" lang="en-US" sz="2200"/>
              <a:t> </a:t>
            </a:r>
            <a:r>
              <a:rPr b="1" lang="en-US">
                <a:solidFill>
                  <a:srgbClr val="1E4E79"/>
                </a:solidFill>
              </a:rPr>
              <a:t>City of Bristol (SW)</a:t>
            </a:r>
            <a:endParaRPr sz="3400">
              <a:solidFill>
                <a:srgbClr val="1E4E79"/>
              </a:solidFill>
            </a:endParaRPr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</p:txBody>
      </p:sp>
      <p:pic>
        <p:nvPicPr>
          <p:cNvPr id="178" name="Google Shape;178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45763" y="3556775"/>
            <a:ext cx="2543175" cy="34099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79" name="Google Shape;179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97300" y="1993374"/>
            <a:ext cx="1591650" cy="14641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80" name="Google Shape;180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-170425"/>
            <a:ext cx="6098925" cy="647617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5" name="Google Shape;185;p11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{160C31A9-99B9-42DD-90D1-EF147006AE59}</a:tableStyleId>
              </a:tblPr>
              <a:tblGrid>
                <a:gridCol w="3973250"/>
                <a:gridCol w="39213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5: </a:t>
                      </a:r>
                      <a:r>
                        <a:rPr lang="en-US" sz="3600">
                          <a:solidFill>
                            <a:srgbClr val="1E4E79"/>
                          </a:solidFill>
                        </a:rPr>
                        <a:t>Theatrical Ageing Make-up</a:t>
                      </a:r>
                      <a:endParaRPr sz="3600" u="none" cap="none" strike="noStrike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rgbClr val="1E4E79"/>
                          </a:solidFill>
                        </a:rPr>
                        <a:t>Lola Richardson</a:t>
                      </a:r>
                      <a:endParaRPr b="1" sz="1800">
                        <a:solidFill>
                          <a:srgbClr val="1E4E79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rgbClr val="1E4E79"/>
                          </a:solidFill>
                        </a:rPr>
                        <a:t>Newcastle (NE)</a:t>
                      </a:r>
                      <a:endParaRPr b="1" sz="1800">
                        <a:solidFill>
                          <a:srgbClr val="1E4E79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rgbClr val="1E4E79"/>
                          </a:solidFill>
                        </a:rPr>
                        <a:t>Neve Bernard</a:t>
                      </a:r>
                      <a:endParaRPr b="1" sz="1800">
                        <a:solidFill>
                          <a:srgbClr val="1E4E79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rgbClr val="1E4E79"/>
                          </a:solidFill>
                        </a:rPr>
                        <a:t>Stockton Riverside (NE)</a:t>
                      </a:r>
                      <a:endParaRPr b="1" sz="1800">
                        <a:solidFill>
                          <a:srgbClr val="1E4E79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rgbClr val="1E4E79"/>
                          </a:solidFill>
                        </a:rPr>
                        <a:t>Phoebe Douglas </a:t>
                      </a:r>
                      <a:endParaRPr b="1" sz="1800">
                        <a:solidFill>
                          <a:srgbClr val="1E4E79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rgbClr val="1E4E79"/>
                          </a:solidFill>
                        </a:rPr>
                        <a:t>Middlesborough (NE)</a:t>
                      </a:r>
                      <a:endParaRPr b="1" sz="1800">
                        <a:solidFill>
                          <a:srgbClr val="1E4E79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186" name="Google Shape;186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9350" y="2108963"/>
            <a:ext cx="3028950" cy="45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8425" y="2108975"/>
            <a:ext cx="3331346" cy="451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4800" y="2203550"/>
            <a:ext cx="3124682" cy="44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2"/>
          <p:cNvSpPr txBox="1"/>
          <p:nvPr>
            <p:ph type="title"/>
          </p:nvPr>
        </p:nvSpPr>
        <p:spPr>
          <a:xfrm>
            <a:off x="5297762" y="329184"/>
            <a:ext cx="6251110" cy="17830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</a:pPr>
            <a:r>
              <a:rPr b="1" lang="en-US" sz="5000"/>
              <a:t>Comp 6: Creative Nails </a:t>
            </a:r>
            <a:endParaRPr b="1" sz="5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</a:pPr>
            <a:r>
              <a:rPr b="1" lang="en-US" sz="5000"/>
              <a:t>Theme: Art Deco</a:t>
            </a:r>
            <a:endParaRPr b="1" sz="5000"/>
          </a:p>
        </p:txBody>
      </p:sp>
      <p:sp>
        <p:nvSpPr>
          <p:cNvPr id="195" name="Google Shape;195;p12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2"/>
          <p:cNvSpPr txBox="1"/>
          <p:nvPr>
            <p:ph idx="2" type="body"/>
          </p:nvPr>
        </p:nvSpPr>
        <p:spPr>
          <a:xfrm>
            <a:off x="5297762" y="2706624"/>
            <a:ext cx="6251110" cy="3483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1" lang="en-US" sz="2200"/>
              <a:t>1</a:t>
            </a:r>
            <a:r>
              <a:rPr b="1" baseline="30000" lang="en-US" sz="2200"/>
              <a:t>st</a:t>
            </a:r>
            <a:r>
              <a:rPr b="1" lang="en-US" sz="2200"/>
              <a:t> Place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Competitor: </a:t>
            </a:r>
            <a:r>
              <a:rPr b="1" lang="en-US">
                <a:solidFill>
                  <a:srgbClr val="1E4E79"/>
                </a:solidFill>
              </a:rPr>
              <a:t>Sage Donohue</a:t>
            </a:r>
            <a:endParaRPr b="1" sz="3400">
              <a:solidFill>
                <a:srgbClr val="1E4E79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College:</a:t>
            </a:r>
            <a:r>
              <a:rPr b="1" lang="en-US">
                <a:solidFill>
                  <a:schemeClr val="dk2"/>
                </a:solidFill>
              </a:rPr>
              <a:t> Chesterfield </a:t>
            </a:r>
            <a:endParaRPr b="1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2"/>
                </a:solidFill>
              </a:rPr>
              <a:t>             North West</a:t>
            </a:r>
            <a:endParaRPr b="1">
              <a:solidFill>
                <a:schemeClr val="dk2"/>
              </a:solidFill>
            </a:endParaRPr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b="1" sz="2200"/>
          </a:p>
        </p:txBody>
      </p:sp>
      <p:pic>
        <p:nvPicPr>
          <p:cNvPr id="197" name="Google Shape;197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65350" y="3821803"/>
            <a:ext cx="3423600" cy="348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900" y="395311"/>
            <a:ext cx="4836850" cy="665969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3" name="Google Shape;203;p13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{160C31A9-99B9-42DD-90D1-EF147006AE59}</a:tableStyleId>
              </a:tblPr>
              <a:tblGrid>
                <a:gridCol w="3973250"/>
                <a:gridCol w="39213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6: Creative Nails – </a:t>
                      </a:r>
                      <a:r>
                        <a:rPr lang="en-US" sz="3600">
                          <a:solidFill>
                            <a:srgbClr val="1E4E79"/>
                          </a:solidFill>
                        </a:rPr>
                        <a:t>Art Deco</a:t>
                      </a:r>
                      <a:endParaRPr sz="3600" u="none" cap="none" strike="noStrike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Lily Carlin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CCSW Ellesmere (NW)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Olivia Mitchell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Redcar &amp; Cleveland (NE)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Imogen Merrie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Sunderland (NE)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204" name="Google Shape;20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5587" y="2176625"/>
            <a:ext cx="3589475" cy="225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48450" y="2155401"/>
            <a:ext cx="3684850" cy="2027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48461" y="4422261"/>
            <a:ext cx="3684850" cy="2014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72650" y="4480450"/>
            <a:ext cx="2775353" cy="201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1000" y="2155400"/>
            <a:ext cx="3124200" cy="307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91775" y="4480449"/>
            <a:ext cx="2182275" cy="2367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14"/>
          <p:cNvSpPr txBox="1"/>
          <p:nvPr>
            <p:ph type="title"/>
          </p:nvPr>
        </p:nvSpPr>
        <p:spPr>
          <a:xfrm>
            <a:off x="5112411" y="278478"/>
            <a:ext cx="6251110" cy="17830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1" lang="en-US" sz="5400"/>
              <a:t>Comp 7: Barbering Cut &amp; Finish</a:t>
            </a:r>
            <a:endParaRPr/>
          </a:p>
        </p:txBody>
      </p:sp>
      <p:sp>
        <p:nvSpPr>
          <p:cNvPr id="216" name="Google Shape;216;p14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4"/>
          <p:cNvSpPr txBox="1"/>
          <p:nvPr>
            <p:ph idx="2" type="body"/>
          </p:nvPr>
        </p:nvSpPr>
        <p:spPr>
          <a:xfrm>
            <a:off x="5297762" y="2706624"/>
            <a:ext cx="6251110" cy="3483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1" lang="en-US" sz="2200"/>
              <a:t>1</a:t>
            </a:r>
            <a:r>
              <a:rPr b="1" baseline="30000" lang="en-US" sz="2200"/>
              <a:t>st</a:t>
            </a:r>
            <a:r>
              <a:rPr b="1" lang="en-US" sz="2200"/>
              <a:t> Pla</a:t>
            </a:r>
            <a:r>
              <a:rPr b="1" lang="en-US" sz="2300"/>
              <a:t>ce</a:t>
            </a:r>
            <a:endParaRPr b="1" sz="29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1" lang="en-US" sz="2300"/>
              <a:t>Competitor: </a:t>
            </a:r>
            <a:r>
              <a:rPr b="1" lang="en-US" sz="2900">
                <a:solidFill>
                  <a:srgbClr val="1E4E79"/>
                </a:solidFill>
              </a:rPr>
              <a:t>Theo Burns</a:t>
            </a:r>
            <a:endParaRPr b="1" sz="2900">
              <a:solidFill>
                <a:srgbClr val="1E4E79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1" lang="en-US" sz="2300"/>
              <a:t>C</a:t>
            </a:r>
            <a:r>
              <a:rPr b="1" lang="en-US" sz="2300"/>
              <a:t>ollege:</a:t>
            </a:r>
            <a:r>
              <a:rPr lang="en-US" sz="2200"/>
              <a:t> </a:t>
            </a:r>
            <a:r>
              <a:rPr b="1" lang="en-US">
                <a:solidFill>
                  <a:schemeClr val="dk2"/>
                </a:solidFill>
              </a:rPr>
              <a:t>Edinburgh</a:t>
            </a:r>
            <a:endParaRPr b="1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2"/>
                </a:solidFill>
              </a:rPr>
              <a:t>            Scotland</a:t>
            </a:r>
            <a:endParaRPr b="1">
              <a:solidFill>
                <a:schemeClr val="dk2"/>
              </a:solidFill>
            </a:endParaRPr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b="1">
              <a:solidFill>
                <a:schemeClr val="dk2"/>
              </a:solidFill>
            </a:endParaRPr>
          </a:p>
        </p:txBody>
      </p:sp>
      <p:pic>
        <p:nvPicPr>
          <p:cNvPr id="218" name="Google Shape;21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82600" y="2898050"/>
            <a:ext cx="3086675" cy="383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08550"/>
            <a:ext cx="5167700" cy="56356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4" name="Google Shape;224;p15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{160C31A9-99B9-42DD-90D1-EF147006AE59}</a:tableStyleId>
              </a:tblPr>
              <a:tblGrid>
                <a:gridCol w="3973250"/>
                <a:gridCol w="39213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7: Barbering Cut &amp; Finish</a:t>
                      </a:r>
                      <a:endParaRPr sz="3600" u="none" cap="none" strike="noStrike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Adam Howliston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Northumberland (NE)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Corben Shaw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Loughborough (Mid)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Joe Wood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Kirklees (NW)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225" name="Google Shape;22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0350" y="2286375"/>
            <a:ext cx="3626800" cy="4080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1623" y="2253725"/>
            <a:ext cx="3041572" cy="430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100" y="2253722"/>
            <a:ext cx="3329067" cy="430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6"/>
          <p:cNvSpPr/>
          <p:nvPr/>
        </p:nvSpPr>
        <p:spPr>
          <a:xfrm>
            <a:off x="107375" y="-52925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6"/>
          <p:cNvSpPr txBox="1"/>
          <p:nvPr>
            <p:ph type="title"/>
          </p:nvPr>
        </p:nvSpPr>
        <p:spPr>
          <a:xfrm>
            <a:off x="4807807" y="99533"/>
            <a:ext cx="6251100" cy="178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Calibri"/>
              <a:buNone/>
            </a:pPr>
            <a:r>
              <a:rPr b="1" lang="en-US" sz="4600"/>
              <a:t>Comp 9: Fantasy Hairdressing – Total Look</a:t>
            </a:r>
            <a:endParaRPr/>
          </a:p>
        </p:txBody>
      </p:sp>
      <p:sp>
        <p:nvSpPr>
          <p:cNvPr id="234" name="Google Shape;234;p16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6"/>
          <p:cNvSpPr txBox="1"/>
          <p:nvPr>
            <p:ph idx="2" type="body"/>
          </p:nvPr>
        </p:nvSpPr>
        <p:spPr>
          <a:xfrm>
            <a:off x="4865276" y="2743200"/>
            <a:ext cx="6251110" cy="3483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1" lang="en-US" sz="2200"/>
              <a:t>1</a:t>
            </a:r>
            <a:r>
              <a:rPr b="1" baseline="30000" lang="en-US" sz="2200"/>
              <a:t>st</a:t>
            </a:r>
            <a:r>
              <a:rPr b="1" lang="en-US" sz="2200"/>
              <a:t> Place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Competitor: </a:t>
            </a:r>
            <a:r>
              <a:rPr b="1" lang="en-US">
                <a:solidFill>
                  <a:schemeClr val="dk2"/>
                </a:solidFill>
              </a:rPr>
              <a:t>Molly Gardner</a:t>
            </a:r>
            <a:endParaRPr b="1" sz="3400">
              <a:solidFill>
                <a:schemeClr val="dk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College: </a:t>
            </a:r>
            <a:r>
              <a:rPr b="1" lang="en-US">
                <a:solidFill>
                  <a:schemeClr val="dk2"/>
                </a:solidFill>
              </a:rPr>
              <a:t>The Academy </a:t>
            </a:r>
            <a:endParaRPr b="1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2"/>
                </a:solidFill>
              </a:rPr>
              <a:t>         Scarborough</a:t>
            </a:r>
            <a:endParaRPr b="1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2"/>
                </a:solidFill>
              </a:rPr>
              <a:t>		    North East</a:t>
            </a:r>
            <a:endParaRPr b="1">
              <a:solidFill>
                <a:schemeClr val="dk2"/>
              </a:solidFill>
            </a:endParaRPr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</p:txBody>
      </p:sp>
      <p:pic>
        <p:nvPicPr>
          <p:cNvPr id="236" name="Google Shape;23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148474">
            <a:off x="9250875" y="2030237"/>
            <a:ext cx="2686050" cy="445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0418" y="438550"/>
            <a:ext cx="4663325" cy="59809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2" name="Google Shape;242;p17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{160C31A9-99B9-42DD-90D1-EF147006AE59}</a:tableStyleId>
              </a:tblPr>
              <a:tblGrid>
                <a:gridCol w="3973250"/>
                <a:gridCol w="39213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9: Fantasy Hairdressing – Total Look</a:t>
                      </a:r>
                      <a:endParaRPr sz="3600" u="none" cap="none" strike="noStrike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Daria Iszydorczyk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Merthr (Wales)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Kelly Holden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Tyne Coast (NE)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Jess Maundrell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West Suffolk (Mid)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243" name="Google Shape;24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30025" y="2120200"/>
            <a:ext cx="2798074" cy="404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6741" y="2120209"/>
            <a:ext cx="2705100" cy="4049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3476" y="2112120"/>
            <a:ext cx="2705100" cy="4065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8"/>
          <p:cNvSpPr txBox="1"/>
          <p:nvPr>
            <p:ph type="title"/>
          </p:nvPr>
        </p:nvSpPr>
        <p:spPr>
          <a:xfrm>
            <a:off x="5297762" y="329184"/>
            <a:ext cx="6251110" cy="17830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1" lang="en-US" sz="5400"/>
              <a:t>Comp 10: Face Painting - Carnival</a:t>
            </a:r>
            <a:endParaRPr/>
          </a:p>
        </p:txBody>
      </p:sp>
      <p:sp>
        <p:nvSpPr>
          <p:cNvPr id="251" name="Google Shape;251;p18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18"/>
          <p:cNvSpPr txBox="1"/>
          <p:nvPr>
            <p:ph idx="2" type="body"/>
          </p:nvPr>
        </p:nvSpPr>
        <p:spPr>
          <a:xfrm>
            <a:off x="5297762" y="2706624"/>
            <a:ext cx="6251110" cy="3483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1" lang="en-US" sz="2200"/>
              <a:t>1</a:t>
            </a:r>
            <a:r>
              <a:rPr b="1" baseline="30000" lang="en-US" sz="2200"/>
              <a:t>st</a:t>
            </a:r>
            <a:r>
              <a:rPr b="1" lang="en-US" sz="2200"/>
              <a:t> Place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Competitor: </a:t>
            </a:r>
            <a:r>
              <a:rPr b="1" lang="en-US">
                <a:solidFill>
                  <a:schemeClr val="dk2"/>
                </a:solidFill>
              </a:rPr>
              <a:t>Yana Hatsenko</a:t>
            </a:r>
            <a:endParaRPr b="1">
              <a:solidFill>
                <a:schemeClr val="dk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College: </a:t>
            </a:r>
            <a:r>
              <a:rPr b="1" lang="en-US">
                <a:solidFill>
                  <a:schemeClr val="dk2"/>
                </a:solidFill>
              </a:rPr>
              <a:t>UCW</a:t>
            </a:r>
            <a:endParaRPr b="1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2"/>
                </a:solidFill>
              </a:rPr>
              <a:t>	     South West</a:t>
            </a:r>
            <a:endParaRPr b="1">
              <a:solidFill>
                <a:schemeClr val="dk2"/>
              </a:solidFill>
            </a:endParaRPr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</p:txBody>
      </p:sp>
      <p:pic>
        <p:nvPicPr>
          <p:cNvPr id="253" name="Google Shape;25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050" y="585811"/>
            <a:ext cx="4407975" cy="61182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54" name="Google Shape;25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01500" y="3056100"/>
            <a:ext cx="2704951" cy="3647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9" name="Google Shape;259;p19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{160C31A9-99B9-42DD-90D1-EF147006AE59}</a:tableStyleId>
              </a:tblPr>
              <a:tblGrid>
                <a:gridCol w="3973250"/>
                <a:gridCol w="39213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10: Face Painting - </a:t>
                      </a:r>
                      <a:r>
                        <a:rPr lang="en-US" sz="3600">
                          <a:solidFill>
                            <a:srgbClr val="1E4E79"/>
                          </a:solidFill>
                        </a:rPr>
                        <a:t>Carnival</a:t>
                      </a:r>
                      <a:endParaRPr sz="3600" u="none" cap="none" strike="noStrike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/>
                        <a:t>Isla Derrick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/>
                        <a:t>Chesterfield (NW)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/>
                        <a:t>Ruby Johnson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/>
                        <a:t>New College Durham (NE)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/>
                        <a:t>Ella Stocking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/>
                        <a:t>Kirklees (NW)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260" name="Google Shape;26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3950" y="2349375"/>
            <a:ext cx="2933700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9250" y="2487375"/>
            <a:ext cx="2933700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8650" y="2487375"/>
            <a:ext cx="2933700" cy="238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 txBox="1"/>
          <p:nvPr>
            <p:ph type="title"/>
          </p:nvPr>
        </p:nvSpPr>
        <p:spPr>
          <a:xfrm>
            <a:off x="5297762" y="329184"/>
            <a:ext cx="6251110" cy="17830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1" lang="en-US" sz="5400"/>
              <a:t>Comp 1: 1</a:t>
            </a:r>
            <a:r>
              <a:rPr b="1" baseline="30000" lang="en-US" sz="5400"/>
              <a:t>st</a:t>
            </a:r>
            <a:r>
              <a:rPr b="1" lang="en-US" sz="5400"/>
              <a:t> Year Blow Dry</a:t>
            </a: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 txBox="1"/>
          <p:nvPr>
            <p:ph idx="2" type="body"/>
          </p:nvPr>
        </p:nvSpPr>
        <p:spPr>
          <a:xfrm>
            <a:off x="4888523" y="2692494"/>
            <a:ext cx="6660349" cy="34979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1</a:t>
            </a:r>
            <a:r>
              <a:rPr b="1" baseline="30000" lang="en-US"/>
              <a:t>st</a:t>
            </a:r>
            <a:r>
              <a:rPr b="1" lang="en-US"/>
              <a:t> Place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Competitor: </a:t>
            </a:r>
            <a:r>
              <a:rPr b="1" lang="en-US">
                <a:solidFill>
                  <a:schemeClr val="dk2"/>
                </a:solidFill>
              </a:rPr>
              <a:t>Jodie Stanton</a:t>
            </a:r>
            <a:endParaRPr>
              <a:solidFill>
                <a:schemeClr val="dk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College: </a:t>
            </a:r>
            <a:r>
              <a:rPr b="1" lang="en-US">
                <a:solidFill>
                  <a:srgbClr val="1E4E79"/>
                </a:solidFill>
              </a:rPr>
              <a:t>IEG Stanford</a:t>
            </a:r>
            <a:endParaRPr b="1">
              <a:solidFill>
                <a:srgbClr val="1E4E79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1E4E79"/>
                </a:solidFill>
              </a:rPr>
              <a:t>             (Midlands)</a:t>
            </a:r>
            <a:endParaRPr b="1">
              <a:solidFill>
                <a:srgbClr val="1E4E79"/>
              </a:solidFill>
            </a:endParaRPr>
          </a:p>
        </p:txBody>
      </p:sp>
      <p:pic>
        <p:nvPicPr>
          <p:cNvPr id="101" name="Google Shape;10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687125" cy="67252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99375" y="3071225"/>
            <a:ext cx="2889575" cy="371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0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20"/>
          <p:cNvSpPr txBox="1"/>
          <p:nvPr>
            <p:ph type="title"/>
          </p:nvPr>
        </p:nvSpPr>
        <p:spPr>
          <a:xfrm>
            <a:off x="5297749" y="329175"/>
            <a:ext cx="6665700" cy="178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4600"/>
              <a:t>Comp 11: Commercial </a:t>
            </a:r>
            <a:endParaRPr b="1" sz="4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4600"/>
              <a:t>                   Nail Art</a:t>
            </a:r>
            <a:endParaRPr b="1" sz="4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4600"/>
              <a:t>Theme: Tortoiseshell</a:t>
            </a:r>
            <a:endParaRPr/>
          </a:p>
        </p:txBody>
      </p:sp>
      <p:sp>
        <p:nvSpPr>
          <p:cNvPr id="269" name="Google Shape;269;p20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20"/>
          <p:cNvSpPr txBox="1"/>
          <p:nvPr>
            <p:ph idx="2" type="body"/>
          </p:nvPr>
        </p:nvSpPr>
        <p:spPr>
          <a:xfrm>
            <a:off x="5297762" y="2706624"/>
            <a:ext cx="6251110" cy="3483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1" lang="en-US" sz="2200"/>
              <a:t>1</a:t>
            </a:r>
            <a:r>
              <a:rPr b="1" baseline="30000" lang="en-US" sz="2200"/>
              <a:t>st</a:t>
            </a:r>
            <a:r>
              <a:rPr b="1" lang="en-US" sz="2200"/>
              <a:t> Place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Competitor: </a:t>
            </a:r>
            <a:r>
              <a:rPr b="1" lang="en-US">
                <a:solidFill>
                  <a:schemeClr val="dk2"/>
                </a:solidFill>
              </a:rPr>
              <a:t>Ruby Linney</a:t>
            </a:r>
            <a:endParaRPr b="1">
              <a:solidFill>
                <a:schemeClr val="dk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College: </a:t>
            </a:r>
            <a:r>
              <a:rPr b="1" lang="en-US">
                <a:solidFill>
                  <a:schemeClr val="dk2"/>
                </a:solidFill>
              </a:rPr>
              <a:t>Tyne Coast,  North East</a:t>
            </a:r>
            <a:endParaRPr b="1">
              <a:solidFill>
                <a:schemeClr val="dk2"/>
              </a:solidFill>
            </a:endParaRPr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</p:txBody>
      </p:sp>
      <p:pic>
        <p:nvPicPr>
          <p:cNvPr id="271" name="Google Shape;27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350" y="247125"/>
            <a:ext cx="4313775" cy="63870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72" name="Google Shape;27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03150" y="4286250"/>
            <a:ext cx="4588850" cy="269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7" name="Google Shape;277;p21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{160C31A9-99B9-42DD-90D1-EF147006AE59}</a:tableStyleId>
              </a:tblPr>
              <a:tblGrid>
                <a:gridCol w="3973250"/>
                <a:gridCol w="39213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1</a:t>
                      </a:r>
                      <a:r>
                        <a:rPr lang="en-US" sz="3600">
                          <a:solidFill>
                            <a:srgbClr val="1E4E79"/>
                          </a:solidFill>
                        </a:rPr>
                        <a:t>1</a:t>
                      </a:r>
                      <a:r>
                        <a:rPr lang="en-US" sz="3600" u="none" cap="none" strike="noStrike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Commercial Nail Art – </a:t>
                      </a:r>
                      <a:r>
                        <a:rPr lang="en-US" sz="3600">
                          <a:solidFill>
                            <a:srgbClr val="1E4E79"/>
                          </a:solidFill>
                        </a:rPr>
                        <a:t>Tortoiseshell</a:t>
                      </a:r>
                      <a:endParaRPr sz="3600" u="none" cap="none" strike="noStrike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Alix MacDonald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Tyne Coast (NE)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Georgie Mills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Chesterfield (NW)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Hannah Whitehouse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Halesowen (Mid)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278" name="Google Shape;27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550" y="2371600"/>
            <a:ext cx="3741125" cy="258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94675" y="2433575"/>
            <a:ext cx="3741124" cy="2456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02660" y="2748835"/>
            <a:ext cx="3911025" cy="1826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22"/>
          <p:cNvSpPr txBox="1"/>
          <p:nvPr>
            <p:ph type="title"/>
          </p:nvPr>
        </p:nvSpPr>
        <p:spPr>
          <a:xfrm>
            <a:off x="5297762" y="329184"/>
            <a:ext cx="6251110" cy="17830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5400"/>
              <a:t>Comp 12: Commercial Cut &amp; Blow </a:t>
            </a:r>
            <a:endParaRPr/>
          </a:p>
        </p:txBody>
      </p:sp>
      <p:sp>
        <p:nvSpPr>
          <p:cNvPr id="287" name="Google Shape;287;p22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22"/>
          <p:cNvSpPr txBox="1"/>
          <p:nvPr>
            <p:ph idx="2" type="body"/>
          </p:nvPr>
        </p:nvSpPr>
        <p:spPr>
          <a:xfrm>
            <a:off x="4768637" y="2532774"/>
            <a:ext cx="6251100" cy="34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1" lang="en-US" sz="2200"/>
              <a:t>1st Place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Competitor: </a:t>
            </a:r>
            <a:r>
              <a:rPr b="1" lang="en-US">
                <a:solidFill>
                  <a:schemeClr val="dk2"/>
                </a:solidFill>
              </a:rPr>
              <a:t>Rosie Davies</a:t>
            </a:r>
            <a:endParaRPr b="1" sz="3400">
              <a:solidFill>
                <a:schemeClr val="dk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College: </a:t>
            </a:r>
            <a:r>
              <a:rPr b="1" lang="en-US">
                <a:solidFill>
                  <a:schemeClr val="dk2"/>
                </a:solidFill>
              </a:rPr>
              <a:t>Reds</a:t>
            </a:r>
            <a:endParaRPr b="1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2"/>
                </a:solidFill>
              </a:rPr>
              <a:t>	    Wales</a:t>
            </a:r>
            <a:endParaRPr b="1">
              <a:solidFill>
                <a:schemeClr val="dk2"/>
              </a:solidFill>
            </a:endParaRPr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  <a:p>
            <a:pPr indent="13970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</p:txBody>
      </p:sp>
      <p:pic>
        <p:nvPicPr>
          <p:cNvPr id="289" name="Google Shape;28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25" y="500675"/>
            <a:ext cx="4630500" cy="581504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90" name="Google Shape;29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80800" y="2592000"/>
            <a:ext cx="3307425" cy="403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5" name="Google Shape;295;p23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{160C31A9-99B9-42DD-90D1-EF147006AE59}</a:tableStyleId>
              </a:tblPr>
              <a:tblGrid>
                <a:gridCol w="3973250"/>
                <a:gridCol w="39213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1</a:t>
                      </a:r>
                      <a:r>
                        <a:rPr lang="en-US" sz="3600">
                          <a:solidFill>
                            <a:srgbClr val="1E4E79"/>
                          </a:solidFill>
                        </a:rPr>
                        <a:t>2</a:t>
                      </a:r>
                      <a:r>
                        <a:rPr lang="en-US" sz="3600" u="none" cap="none" strike="noStrike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Commercial Cut &amp; Blow </a:t>
                      </a:r>
                      <a:endParaRPr sz="3600" u="none" cap="none" strike="noStrike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Katie Sime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Reds (Wales)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Imogen Anderson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Tyne Coast (NE)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Ezmae Fishwick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Blackpool &amp; Fylde (NW)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296" name="Google Shape;29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049" y="2122424"/>
            <a:ext cx="3516600" cy="4513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59163" y="2122413"/>
            <a:ext cx="3419475" cy="448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45775" y="2122425"/>
            <a:ext cx="3516600" cy="4494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24"/>
          <p:cNvSpPr txBox="1"/>
          <p:nvPr>
            <p:ph type="title"/>
          </p:nvPr>
        </p:nvSpPr>
        <p:spPr>
          <a:xfrm>
            <a:off x="5297762" y="329184"/>
            <a:ext cx="6251110" cy="17830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1" lang="en-US" sz="5400"/>
              <a:t>Comp 13: Bridal Hair Styling</a:t>
            </a:r>
            <a:endParaRPr/>
          </a:p>
        </p:txBody>
      </p:sp>
      <p:sp>
        <p:nvSpPr>
          <p:cNvPr id="305" name="Google Shape;305;p24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24"/>
          <p:cNvSpPr txBox="1"/>
          <p:nvPr>
            <p:ph idx="2" type="body"/>
          </p:nvPr>
        </p:nvSpPr>
        <p:spPr>
          <a:xfrm>
            <a:off x="5297762" y="2706624"/>
            <a:ext cx="6251110" cy="3483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1" lang="en-US" sz="2200"/>
              <a:t>1st Place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Competitor: </a:t>
            </a:r>
            <a:r>
              <a:rPr b="1" lang="en-US">
                <a:solidFill>
                  <a:schemeClr val="dk2"/>
                </a:solidFill>
              </a:rPr>
              <a:t>Tegan Davies</a:t>
            </a:r>
            <a:endParaRPr b="1">
              <a:solidFill>
                <a:schemeClr val="dk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College: </a:t>
            </a:r>
            <a:r>
              <a:rPr b="1" lang="en-US">
                <a:solidFill>
                  <a:schemeClr val="dk2"/>
                </a:solidFill>
              </a:rPr>
              <a:t>Reds</a:t>
            </a:r>
            <a:endParaRPr b="1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2"/>
                </a:solidFill>
              </a:rPr>
              <a:t>	    Wales</a:t>
            </a:r>
            <a:endParaRPr b="1">
              <a:solidFill>
                <a:schemeClr val="dk2"/>
              </a:solidFill>
            </a:endParaRPr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</p:txBody>
      </p:sp>
      <p:pic>
        <p:nvPicPr>
          <p:cNvPr id="307" name="Google Shape;30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51000" y="3254377"/>
            <a:ext cx="2972725" cy="360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425" y="143961"/>
            <a:ext cx="4470925" cy="665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3" name="Google Shape;313;p25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{160C31A9-99B9-42DD-90D1-EF147006AE59}</a:tableStyleId>
              </a:tblPr>
              <a:tblGrid>
                <a:gridCol w="3973250"/>
                <a:gridCol w="39213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1</a:t>
                      </a:r>
                      <a:r>
                        <a:rPr lang="en-US" sz="3600">
                          <a:solidFill>
                            <a:srgbClr val="1E4E79"/>
                          </a:solidFill>
                        </a:rPr>
                        <a:t>3</a:t>
                      </a:r>
                      <a:r>
                        <a:rPr lang="en-US" sz="3600" u="none" cap="none" strike="noStrike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Bridal Hair Styling</a:t>
                      </a:r>
                      <a:endParaRPr sz="3600" u="none" cap="none" strike="noStrike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4216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Tasha Cosgrove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IEG Stamford (mid)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Kelly Hill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Preston (NW)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Sophie Harrison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East Durham (NE)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314" name="Google Shape;3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001" y="2197550"/>
            <a:ext cx="3123300" cy="414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59525" y="2274900"/>
            <a:ext cx="3434875" cy="3990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58052" y="2274900"/>
            <a:ext cx="2910718" cy="414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26"/>
          <p:cNvSpPr txBox="1"/>
          <p:nvPr>
            <p:ph type="title"/>
          </p:nvPr>
        </p:nvSpPr>
        <p:spPr>
          <a:xfrm>
            <a:off x="5297762" y="329184"/>
            <a:ext cx="6251110" cy="17830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1" lang="en-US" sz="5400"/>
              <a:t>Comp 15: Glamorous Drag Make-up</a:t>
            </a:r>
            <a:endParaRPr/>
          </a:p>
        </p:txBody>
      </p:sp>
      <p:sp>
        <p:nvSpPr>
          <p:cNvPr id="323" name="Google Shape;323;p26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26"/>
          <p:cNvSpPr txBox="1"/>
          <p:nvPr>
            <p:ph idx="2" type="body"/>
          </p:nvPr>
        </p:nvSpPr>
        <p:spPr>
          <a:xfrm>
            <a:off x="4754587" y="2466899"/>
            <a:ext cx="6251100" cy="34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1" lang="en-US" sz="2200"/>
              <a:t>1</a:t>
            </a:r>
            <a:r>
              <a:rPr b="1" baseline="30000" lang="en-US" sz="2200"/>
              <a:t>st</a:t>
            </a:r>
            <a:r>
              <a:rPr b="1" lang="en-US" sz="2200"/>
              <a:t> Place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Competitor: </a:t>
            </a:r>
            <a:r>
              <a:rPr b="1" lang="en-US">
                <a:solidFill>
                  <a:schemeClr val="dk2"/>
                </a:solidFill>
              </a:rPr>
              <a:t>Phoebe Douglas</a:t>
            </a:r>
            <a:endParaRPr b="1">
              <a:solidFill>
                <a:schemeClr val="dk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College: </a:t>
            </a:r>
            <a:r>
              <a:rPr b="1" lang="en-US">
                <a:solidFill>
                  <a:schemeClr val="dk2"/>
                </a:solidFill>
              </a:rPr>
              <a:t>Middlesbrough</a:t>
            </a:r>
            <a:r>
              <a:rPr b="1" lang="en-US">
                <a:solidFill>
                  <a:schemeClr val="dk2"/>
                </a:solidFill>
              </a:rPr>
              <a:t> </a:t>
            </a:r>
            <a:endParaRPr b="1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2"/>
                </a:solidFill>
              </a:rPr>
              <a:t>	     North East</a:t>
            </a:r>
            <a:endParaRPr b="1">
              <a:solidFill>
                <a:schemeClr val="dk2"/>
              </a:solidFill>
            </a:endParaRPr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</p:txBody>
      </p:sp>
      <p:pic>
        <p:nvPicPr>
          <p:cNvPr id="325" name="Google Shape;32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000" y="329175"/>
            <a:ext cx="4500563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326" name="Google Shape;32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83525" y="3078000"/>
            <a:ext cx="3002425" cy="3768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1" name="Google Shape;331;p27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{160C31A9-99B9-42DD-90D1-EF147006AE59}</a:tableStyleId>
              </a:tblPr>
              <a:tblGrid>
                <a:gridCol w="3973250"/>
                <a:gridCol w="39213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1</a:t>
                      </a:r>
                      <a:r>
                        <a:rPr lang="en-US" sz="3600">
                          <a:solidFill>
                            <a:srgbClr val="1E4E79"/>
                          </a:solidFill>
                        </a:rPr>
                        <a:t>5</a:t>
                      </a:r>
                      <a:r>
                        <a:rPr lang="en-US" sz="3600" u="none" cap="none" strike="noStrike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Glamorous Drag Make-up</a:t>
                      </a:r>
                      <a:endParaRPr sz="3600" u="none" cap="none" strike="noStrike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Jennifer De Sousa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NWSLC (Mid)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Madison Whitehead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St Helens (NW)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Betty Culley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NWSLC (Mid)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332" name="Google Shape;33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4756" y="2341550"/>
            <a:ext cx="3271704" cy="438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58226" y="2341550"/>
            <a:ext cx="3520125" cy="423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7815" y="2258575"/>
            <a:ext cx="2639828" cy="422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28"/>
          <p:cNvSpPr txBox="1"/>
          <p:nvPr>
            <p:ph type="title"/>
          </p:nvPr>
        </p:nvSpPr>
        <p:spPr>
          <a:xfrm>
            <a:off x="4860099" y="329184"/>
            <a:ext cx="6688773" cy="17830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Comp 16: Masculine Beard (only cutting)</a:t>
            </a:r>
            <a:endParaRPr/>
          </a:p>
        </p:txBody>
      </p:sp>
      <p:sp>
        <p:nvSpPr>
          <p:cNvPr id="341" name="Google Shape;341;p28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28"/>
          <p:cNvSpPr txBox="1"/>
          <p:nvPr>
            <p:ph idx="2" type="body"/>
          </p:nvPr>
        </p:nvSpPr>
        <p:spPr>
          <a:xfrm>
            <a:off x="4728912" y="2544399"/>
            <a:ext cx="6251100" cy="34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1" lang="en-US" sz="2200"/>
              <a:t>1</a:t>
            </a:r>
            <a:r>
              <a:rPr b="1" baseline="30000" lang="en-US" sz="2200"/>
              <a:t>st</a:t>
            </a:r>
            <a:r>
              <a:rPr b="1" lang="en-US" sz="2200"/>
              <a:t> Place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Competitor: </a:t>
            </a:r>
            <a:r>
              <a:rPr b="1" lang="en-US">
                <a:solidFill>
                  <a:srgbClr val="1E4E79"/>
                </a:solidFill>
              </a:rPr>
              <a:t>Tom Davies</a:t>
            </a:r>
            <a:endParaRPr b="1">
              <a:solidFill>
                <a:srgbClr val="1E4E79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College: </a:t>
            </a:r>
            <a:r>
              <a:rPr b="1" lang="en-US" sz="2200"/>
              <a:t> </a:t>
            </a:r>
            <a:r>
              <a:rPr b="1" lang="en-US">
                <a:solidFill>
                  <a:schemeClr val="dk2"/>
                </a:solidFill>
              </a:rPr>
              <a:t>Stoke on Trent</a:t>
            </a:r>
            <a:endParaRPr b="1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2"/>
                </a:solidFill>
              </a:rPr>
              <a:t>	     North West</a:t>
            </a:r>
            <a:endParaRPr b="1">
              <a:solidFill>
                <a:schemeClr val="dk2"/>
              </a:solidFill>
            </a:endParaRPr>
          </a:p>
        </p:txBody>
      </p:sp>
      <p:pic>
        <p:nvPicPr>
          <p:cNvPr id="343" name="Google Shape;34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133" y="958325"/>
            <a:ext cx="4372775" cy="56552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344" name="Google Shape;34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63875" y="3135325"/>
            <a:ext cx="2691600" cy="387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9" name="Google Shape;349;p29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{160C31A9-99B9-42DD-90D1-EF147006AE59}</a:tableStyleId>
              </a:tblPr>
              <a:tblGrid>
                <a:gridCol w="3973250"/>
                <a:gridCol w="39213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1</a:t>
                      </a:r>
                      <a:r>
                        <a:rPr lang="en-US" sz="3600">
                          <a:solidFill>
                            <a:srgbClr val="1E4E79"/>
                          </a:solidFill>
                        </a:rPr>
                        <a:t>6</a:t>
                      </a:r>
                      <a:r>
                        <a:rPr lang="en-US" sz="3600" u="none" cap="none" strike="noStrike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</a:t>
                      </a:r>
                      <a:r>
                        <a:rPr lang="en-US" sz="3600">
                          <a:solidFill>
                            <a:srgbClr val="1E4E79"/>
                          </a:solidFill>
                        </a:rPr>
                        <a:t>Masculine Beard (cutting only)</a:t>
                      </a:r>
                      <a:endParaRPr sz="3600" u="none" cap="none" strike="noStrike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rgbClr val="1E4E79"/>
                          </a:solidFill>
                        </a:rPr>
                        <a:t>Lilya Marriner</a:t>
                      </a:r>
                      <a:endParaRPr b="1" sz="1800">
                        <a:solidFill>
                          <a:srgbClr val="1E4E79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rgbClr val="1E4E79"/>
                          </a:solidFill>
                        </a:rPr>
                        <a:t>Tyne Coast (NE)</a:t>
                      </a:r>
                      <a:endParaRPr b="1" sz="1800">
                        <a:solidFill>
                          <a:srgbClr val="1E4E79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rgbClr val="1E4E79"/>
                          </a:solidFill>
                        </a:rPr>
                        <a:t>Jack Sweetman</a:t>
                      </a:r>
                      <a:endParaRPr b="1" sz="1800">
                        <a:solidFill>
                          <a:srgbClr val="1E4E79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rgbClr val="1E4E79"/>
                          </a:solidFill>
                        </a:rPr>
                        <a:t>Manchester (NW)</a:t>
                      </a:r>
                      <a:endParaRPr b="1" sz="1800">
                        <a:solidFill>
                          <a:srgbClr val="1E4E79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rgbClr val="1E4E79"/>
                          </a:solidFill>
                        </a:rPr>
                        <a:t>Mallakai Godhard</a:t>
                      </a:r>
                      <a:endParaRPr b="1" sz="1800">
                        <a:solidFill>
                          <a:srgbClr val="1E4E79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rgbClr val="1E4E79"/>
                          </a:solidFill>
                        </a:rPr>
                        <a:t>West Suffolk (Mid)</a:t>
                      </a:r>
                      <a:endParaRPr b="1" sz="1800">
                        <a:solidFill>
                          <a:srgbClr val="1E4E79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350" name="Google Shape;35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000" y="2260575"/>
            <a:ext cx="2748500" cy="44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51825" y="2151725"/>
            <a:ext cx="3475625" cy="4570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0675" y="2294875"/>
            <a:ext cx="3276600" cy="44273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" name="Google Shape;107;p3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{160C31A9-99B9-42DD-90D1-EF147006AE59}</a:tableStyleId>
              </a:tblPr>
              <a:tblGrid>
                <a:gridCol w="3973250"/>
                <a:gridCol w="39213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1: 1st Year Blow Dry</a:t>
                      </a:r>
                      <a:endParaRPr sz="3600" u="none" cap="none" strike="noStrike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Courtney Grey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Tyne Coast (NE)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rgbClr val="1E4E79"/>
                          </a:solidFill>
                        </a:rPr>
                        <a:t>Skye Ingram</a:t>
                      </a:r>
                      <a:endParaRPr b="1" sz="1800">
                        <a:solidFill>
                          <a:srgbClr val="1E4E79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rgbClr val="1E4E79"/>
                          </a:solidFill>
                        </a:rPr>
                        <a:t>Hartlepool (NE)</a:t>
                      </a:r>
                      <a:endParaRPr b="1" sz="1800">
                        <a:solidFill>
                          <a:srgbClr val="1E4E79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rgbClr val="1E4E79"/>
                          </a:solidFill>
                        </a:rPr>
                        <a:t>Taylor Thompson</a:t>
                      </a:r>
                      <a:endParaRPr b="1" sz="1800">
                        <a:solidFill>
                          <a:srgbClr val="1E4E79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rgbClr val="1E4E79"/>
                          </a:solidFill>
                        </a:rPr>
                        <a:t>Tyne Coast (NE)</a:t>
                      </a:r>
                      <a:endParaRPr b="1" sz="1800">
                        <a:solidFill>
                          <a:srgbClr val="1E4E79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108" name="Google Shape;10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1984" y="2337809"/>
            <a:ext cx="3593600" cy="415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375" y="2337800"/>
            <a:ext cx="3223686" cy="422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/>
          <p:cNvPicPr preferRelativeResize="0"/>
          <p:nvPr/>
        </p:nvPicPr>
        <p:blipFill rotWithShape="1">
          <a:blip r:embed="rId5">
            <a:alphaModFix/>
          </a:blip>
          <a:srcRect b="15476" l="0" r="0" t="0"/>
          <a:stretch/>
        </p:blipFill>
        <p:spPr>
          <a:xfrm>
            <a:off x="8294325" y="2337800"/>
            <a:ext cx="3389500" cy="408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0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30"/>
          <p:cNvSpPr txBox="1"/>
          <p:nvPr>
            <p:ph type="title"/>
          </p:nvPr>
        </p:nvSpPr>
        <p:spPr>
          <a:xfrm>
            <a:off x="4797468" y="329184"/>
            <a:ext cx="6751404" cy="19014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Comp 17: Nails Fashion Front Cover  </a:t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Theme: AHT Logo</a:t>
            </a:r>
            <a:endParaRPr/>
          </a:p>
        </p:txBody>
      </p:sp>
      <p:sp>
        <p:nvSpPr>
          <p:cNvPr id="359" name="Google Shape;359;p30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30"/>
          <p:cNvSpPr txBox="1"/>
          <p:nvPr>
            <p:ph idx="2" type="body"/>
          </p:nvPr>
        </p:nvSpPr>
        <p:spPr>
          <a:xfrm>
            <a:off x="4797487" y="2537549"/>
            <a:ext cx="6251100" cy="34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1" lang="en-US" sz="2200"/>
              <a:t>1</a:t>
            </a:r>
            <a:r>
              <a:rPr b="1" baseline="30000" lang="en-US" sz="2200"/>
              <a:t>st</a:t>
            </a:r>
            <a:r>
              <a:rPr b="1" lang="en-US" sz="2200"/>
              <a:t> Place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Competitor: </a:t>
            </a:r>
            <a:r>
              <a:rPr b="1" lang="en-US">
                <a:solidFill>
                  <a:schemeClr val="dk2"/>
                </a:solidFill>
              </a:rPr>
              <a:t>Liene Vasiliune</a:t>
            </a:r>
            <a:endParaRPr b="1" sz="3400">
              <a:solidFill>
                <a:schemeClr val="dk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College: </a:t>
            </a:r>
            <a:r>
              <a:rPr b="1" lang="en-US">
                <a:solidFill>
                  <a:schemeClr val="dk2"/>
                </a:solidFill>
              </a:rPr>
              <a:t>St Helens</a:t>
            </a:r>
            <a:endParaRPr b="1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2"/>
                </a:solidFill>
              </a:rPr>
              <a:t> 	     North West</a:t>
            </a:r>
            <a:endParaRPr b="1">
              <a:solidFill>
                <a:schemeClr val="dk2"/>
              </a:solidFill>
            </a:endParaRPr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b="1">
              <a:solidFill>
                <a:schemeClr val="dk2"/>
              </a:solidFill>
            </a:endParaRPr>
          </a:p>
        </p:txBody>
      </p:sp>
      <p:pic>
        <p:nvPicPr>
          <p:cNvPr id="361" name="Google Shape;36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525" y="231457"/>
            <a:ext cx="4406950" cy="668436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6" name="Google Shape;366;p31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{160C31A9-99B9-42DD-90D1-EF147006AE59}</a:tableStyleId>
              </a:tblPr>
              <a:tblGrid>
                <a:gridCol w="3973250"/>
                <a:gridCol w="39213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1</a:t>
                      </a:r>
                      <a:r>
                        <a:rPr lang="en-US" sz="3600">
                          <a:solidFill>
                            <a:srgbClr val="1E4E79"/>
                          </a:solidFill>
                        </a:rPr>
                        <a:t>7</a:t>
                      </a:r>
                      <a:r>
                        <a:rPr lang="en-US" sz="3600" u="none" cap="none" strike="noStrike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</a:t>
                      </a:r>
                      <a:r>
                        <a:rPr lang="en-US" sz="3600">
                          <a:solidFill>
                            <a:srgbClr val="1E4E79"/>
                          </a:solidFill>
                        </a:rPr>
                        <a:t>Nails Fashion Front Cover - AHT Logo</a:t>
                      </a:r>
                      <a:endParaRPr sz="3600" u="none" cap="none" strike="noStrike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Niamh Coffiy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Sandwell (Mid)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Gracie Daniels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Sandwell (Mid)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Jessica Worthington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East Durham (NE)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367" name="Google Shape;367;p31"/>
          <p:cNvPicPr preferRelativeResize="0"/>
          <p:nvPr/>
        </p:nvPicPr>
        <p:blipFill rotWithShape="1">
          <a:blip r:embed="rId3">
            <a:alphaModFix/>
          </a:blip>
          <a:srcRect b="52969" l="0" r="0" t="0"/>
          <a:stretch/>
        </p:blipFill>
        <p:spPr>
          <a:xfrm>
            <a:off x="4825200" y="2105999"/>
            <a:ext cx="2865375" cy="211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35682" y="2287582"/>
            <a:ext cx="3173484" cy="457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9000" y="2105997"/>
            <a:ext cx="3239400" cy="407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25201" y="4221900"/>
            <a:ext cx="2865375" cy="2032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2050" y="2106000"/>
            <a:ext cx="1224625" cy="160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539d16ce85_0_3"/>
          <p:cNvSpPr/>
          <p:nvPr/>
        </p:nvSpPr>
        <p:spPr>
          <a:xfrm>
            <a:off x="0" y="0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g3539d16ce85_0_3"/>
          <p:cNvSpPr txBox="1"/>
          <p:nvPr>
            <p:ph type="title"/>
          </p:nvPr>
        </p:nvSpPr>
        <p:spPr>
          <a:xfrm>
            <a:off x="4860099" y="329184"/>
            <a:ext cx="6688800" cy="178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Comp 18: Fashion Blow Dry (pre-cut &amp; coloured mannequin)</a:t>
            </a:r>
            <a:endParaRPr/>
          </a:p>
        </p:txBody>
      </p:sp>
      <p:sp>
        <p:nvSpPr>
          <p:cNvPr id="378" name="Google Shape;378;g3539d16ce85_0_3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g3539d16ce85_0_3"/>
          <p:cNvSpPr txBox="1"/>
          <p:nvPr>
            <p:ph idx="2" type="body"/>
          </p:nvPr>
        </p:nvSpPr>
        <p:spPr>
          <a:xfrm>
            <a:off x="4768612" y="2655799"/>
            <a:ext cx="6251100" cy="34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1" lang="en-US" sz="2200"/>
              <a:t>1</a:t>
            </a:r>
            <a:r>
              <a:rPr b="1" baseline="30000" lang="en-US" sz="2200"/>
              <a:t>st</a:t>
            </a:r>
            <a:r>
              <a:rPr b="1" lang="en-US" sz="2200"/>
              <a:t> Place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Competitor: </a:t>
            </a:r>
            <a:r>
              <a:rPr b="1" lang="en-US">
                <a:solidFill>
                  <a:schemeClr val="dk2"/>
                </a:solidFill>
              </a:rPr>
              <a:t>Rosie Davies</a:t>
            </a:r>
            <a:endParaRPr b="1" sz="3400">
              <a:solidFill>
                <a:schemeClr val="dk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College: </a:t>
            </a:r>
            <a:r>
              <a:rPr b="1" lang="en-US" sz="2200"/>
              <a:t> </a:t>
            </a:r>
            <a:r>
              <a:rPr b="1" lang="en-US">
                <a:solidFill>
                  <a:schemeClr val="dk2"/>
                </a:solidFill>
              </a:rPr>
              <a:t>Reds</a:t>
            </a:r>
            <a:endParaRPr b="1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2"/>
                </a:solidFill>
              </a:rPr>
              <a:t>	      Wales</a:t>
            </a:r>
            <a:endParaRPr b="1">
              <a:solidFill>
                <a:schemeClr val="dk2"/>
              </a:solidFill>
            </a:endParaRPr>
          </a:p>
        </p:txBody>
      </p:sp>
      <p:pic>
        <p:nvPicPr>
          <p:cNvPr id="380" name="Google Shape;380;g3539d16ce85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17130" y="2655812"/>
            <a:ext cx="3336745" cy="426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g3539d16ce85_0_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865" y="329190"/>
            <a:ext cx="4345500" cy="722837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6" name="Google Shape;386;g3539d16ce85_0_12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{160C31A9-99B9-42DD-90D1-EF147006AE59}</a:tableStyleId>
              </a:tblPr>
              <a:tblGrid>
                <a:gridCol w="3973250"/>
                <a:gridCol w="39213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1</a:t>
                      </a:r>
                      <a:r>
                        <a:rPr lang="en-US" sz="3600">
                          <a:solidFill>
                            <a:srgbClr val="1E4E79"/>
                          </a:solidFill>
                        </a:rPr>
                        <a:t>8</a:t>
                      </a:r>
                      <a:r>
                        <a:rPr lang="en-US" sz="3600" u="none" cap="none" strike="noStrike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Fashion Blow Dry (pre-cut &amp; coloured mannequin)</a:t>
                      </a:r>
                      <a:endParaRPr sz="3600" u="none" cap="none" strike="noStrike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Katie Sime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Reds (Wales)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Tegan Davies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Reds (Wales)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Emma Jarvis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Guernsey (Channel Islands)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387" name="Google Shape;387;g3539d16ce85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875" y="2164988"/>
            <a:ext cx="3410850" cy="4197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g3539d16ce85_0_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6738" y="2223064"/>
            <a:ext cx="3249664" cy="422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g3539d16ce85_0_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79436" y="2223075"/>
            <a:ext cx="3188700" cy="442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539d16ce85_0_19"/>
          <p:cNvSpPr/>
          <p:nvPr/>
        </p:nvSpPr>
        <p:spPr>
          <a:xfrm>
            <a:off x="0" y="0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g3539d16ce85_0_19"/>
          <p:cNvSpPr txBox="1"/>
          <p:nvPr>
            <p:ph type="title"/>
          </p:nvPr>
        </p:nvSpPr>
        <p:spPr>
          <a:xfrm>
            <a:off x="4797468" y="329184"/>
            <a:ext cx="6751500" cy="190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Comp 19: Editorial Make-up Theme: Vogue</a:t>
            </a:r>
            <a:endParaRPr/>
          </a:p>
        </p:txBody>
      </p:sp>
      <p:sp>
        <p:nvSpPr>
          <p:cNvPr id="396" name="Google Shape;396;g3539d16ce85_0_19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g3539d16ce85_0_19"/>
          <p:cNvSpPr txBox="1"/>
          <p:nvPr>
            <p:ph idx="2" type="body"/>
          </p:nvPr>
        </p:nvSpPr>
        <p:spPr>
          <a:xfrm>
            <a:off x="4797487" y="2600774"/>
            <a:ext cx="6251100" cy="34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1" lang="en-US" sz="2200"/>
              <a:t>1</a:t>
            </a:r>
            <a:r>
              <a:rPr b="1" baseline="30000" lang="en-US" sz="2200"/>
              <a:t>st</a:t>
            </a:r>
            <a:r>
              <a:rPr b="1" lang="en-US" sz="2200"/>
              <a:t> Place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Competitor: </a:t>
            </a:r>
            <a:r>
              <a:rPr b="1" lang="en-US">
                <a:solidFill>
                  <a:schemeClr val="dk2"/>
                </a:solidFill>
              </a:rPr>
              <a:t>Harriet McFetridge</a:t>
            </a:r>
            <a:endParaRPr b="1">
              <a:solidFill>
                <a:schemeClr val="dk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College: </a:t>
            </a:r>
            <a:r>
              <a:rPr b="1" lang="en-US">
                <a:solidFill>
                  <a:schemeClr val="dk2"/>
                </a:solidFill>
              </a:rPr>
              <a:t>West Suffolk</a:t>
            </a:r>
            <a:endParaRPr b="1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2"/>
                </a:solidFill>
              </a:rPr>
              <a:t>	     Midlands</a:t>
            </a:r>
            <a:endParaRPr b="1">
              <a:solidFill>
                <a:schemeClr val="dk2"/>
              </a:solidFill>
            </a:endParaRPr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b="1">
              <a:solidFill>
                <a:schemeClr val="dk2"/>
              </a:solidFill>
            </a:endParaRPr>
          </a:p>
        </p:txBody>
      </p:sp>
      <p:pic>
        <p:nvPicPr>
          <p:cNvPr id="398" name="Google Shape;398;g3539d16ce85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850" y="256662"/>
            <a:ext cx="4028550" cy="67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399" name="Google Shape;399;g3539d16ce85_0_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86875" y="3384550"/>
            <a:ext cx="2706150" cy="361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4" name="Google Shape;404;g3539d16ce85_0_28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{160C31A9-99B9-42DD-90D1-EF147006AE59}</a:tableStyleId>
              </a:tblPr>
              <a:tblGrid>
                <a:gridCol w="3973250"/>
                <a:gridCol w="39213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1</a:t>
                      </a:r>
                      <a:r>
                        <a:rPr lang="en-US" sz="3600">
                          <a:solidFill>
                            <a:srgbClr val="1E4E79"/>
                          </a:solidFill>
                        </a:rPr>
                        <a:t>9</a:t>
                      </a:r>
                      <a:r>
                        <a:rPr lang="en-US" sz="3600" u="none" cap="none" strike="noStrike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Editorial Make-up </a:t>
                      </a:r>
                      <a:r>
                        <a:rPr lang="en-US" sz="3600">
                          <a:solidFill>
                            <a:srgbClr val="1E4E79"/>
                          </a:solidFill>
                        </a:rPr>
                        <a:t>- Vogue</a:t>
                      </a:r>
                      <a:endParaRPr sz="3600" u="none" cap="none" strike="noStrike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Rose Lona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Chesterfield LCG (NW)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Hannah Green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Newcastle (NE)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Ruby Glowacki 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Bristol (SW)</a:t>
                      </a:r>
                      <a:endParaRPr b="1" sz="18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405" name="Google Shape;405;g3539d16ce85_0_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3330" y="2262175"/>
            <a:ext cx="3303294" cy="457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g3539d16ce85_0_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525" y="2262175"/>
            <a:ext cx="3024500" cy="4572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g3539d16ce85_0_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7050" y="2262175"/>
            <a:ext cx="2937890" cy="457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32"/>
          <p:cNvSpPr txBox="1"/>
          <p:nvPr>
            <p:ph type="title"/>
          </p:nvPr>
        </p:nvSpPr>
        <p:spPr>
          <a:xfrm>
            <a:off x="5297762" y="329184"/>
            <a:ext cx="6251110" cy="17830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1" lang="en-US" sz="5400"/>
              <a:t>Comp 20: Barbering Creative Cut &amp; Finish</a:t>
            </a:r>
            <a:endParaRPr/>
          </a:p>
        </p:txBody>
      </p:sp>
      <p:sp>
        <p:nvSpPr>
          <p:cNvPr id="414" name="Google Shape;414;p32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32"/>
          <p:cNvSpPr txBox="1"/>
          <p:nvPr>
            <p:ph idx="2" type="body"/>
          </p:nvPr>
        </p:nvSpPr>
        <p:spPr>
          <a:xfrm>
            <a:off x="4768612" y="2547874"/>
            <a:ext cx="6251100" cy="34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1" i="0" lang="en-US" sz="2200" u="none" cap="none" strike="noStrike"/>
              <a:t>1</a:t>
            </a:r>
            <a:r>
              <a:rPr b="1" baseline="30000" i="0" lang="en-US" sz="2200" u="none" cap="none" strike="noStrike"/>
              <a:t>st</a:t>
            </a:r>
            <a:r>
              <a:rPr b="1" i="0" lang="en-US" sz="2200" u="none" cap="none" strike="noStrike"/>
              <a:t> Place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0" i="0" lang="en-US" sz="2200" u="none" cap="none" strike="noStrike"/>
              <a:t>Competitor: </a:t>
            </a:r>
            <a:r>
              <a:rPr b="1" i="0" lang="en-US" u="none" cap="none" strike="noStrike">
                <a:solidFill>
                  <a:schemeClr val="dk2"/>
                </a:solidFill>
              </a:rPr>
              <a:t>Justin</a:t>
            </a:r>
            <a:r>
              <a:rPr b="1" lang="en-US">
                <a:solidFill>
                  <a:schemeClr val="dk2"/>
                </a:solidFill>
              </a:rPr>
              <a:t> Kasokota</a:t>
            </a:r>
            <a:endParaRPr b="1" i="0" u="none" cap="none" strike="noStrike">
              <a:solidFill>
                <a:schemeClr val="dk2"/>
              </a:solidFill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0" i="0" lang="en-US" sz="2200" u="none" cap="none" strike="noStrike"/>
              <a:t>College: </a:t>
            </a:r>
            <a:r>
              <a:rPr b="1" i="0" lang="en-US" u="none" cap="none" strike="noStrike">
                <a:solidFill>
                  <a:schemeClr val="dk2"/>
                </a:solidFill>
              </a:rPr>
              <a:t>New College Lanarkshire</a:t>
            </a:r>
            <a:endParaRPr b="1" i="0" u="none" cap="none" strike="noStrike">
              <a:solidFill>
                <a:schemeClr val="dk2"/>
              </a:solidFill>
            </a:endParaRPr>
          </a:p>
          <a:p>
            <a:pPr indent="45720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2"/>
                </a:solidFill>
              </a:rPr>
              <a:t>            Scotland</a:t>
            </a:r>
            <a:endParaRPr b="1">
              <a:solidFill>
                <a:schemeClr val="dk2"/>
              </a:solidFill>
            </a:endParaRPr>
          </a:p>
          <a:p>
            <a:pPr indent="-889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b="1">
              <a:solidFill>
                <a:schemeClr val="dk2"/>
              </a:solidFill>
            </a:endParaRPr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</p:txBody>
      </p:sp>
      <p:pic>
        <p:nvPicPr>
          <p:cNvPr id="416" name="Google Shape;41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450" y="612454"/>
            <a:ext cx="4615150" cy="464009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17" name="Google Shape;41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30825" y="4052475"/>
            <a:ext cx="2561175" cy="327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2" name="Google Shape;422;p33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{160C31A9-99B9-42DD-90D1-EF147006AE59}</a:tableStyleId>
              </a:tblPr>
              <a:tblGrid>
                <a:gridCol w="3973250"/>
                <a:gridCol w="39213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</a:t>
                      </a:r>
                      <a:r>
                        <a:rPr lang="en-US" sz="3600">
                          <a:solidFill>
                            <a:srgbClr val="1E4E79"/>
                          </a:solidFill>
                        </a:rPr>
                        <a:t>20</a:t>
                      </a:r>
                      <a:r>
                        <a:rPr lang="en-US" sz="3600" u="none" cap="none" strike="noStrike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Barbering Creative Cut &amp; Finish</a:t>
                      </a:r>
                      <a:endParaRPr sz="3600" u="none" cap="none" strike="noStrike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Jayden Hunt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West Suffolk (Mid)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Liliya Marriner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Tyne Coast (NE)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Aiden Dean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Halesowen (Mid)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423" name="Google Shape;42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5142" y="2378117"/>
            <a:ext cx="2810925" cy="40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30705" y="2437875"/>
            <a:ext cx="3228150" cy="410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8007" y="2378125"/>
            <a:ext cx="3359083" cy="416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539d16ce85_0_39"/>
          <p:cNvSpPr/>
          <p:nvPr/>
        </p:nvSpPr>
        <p:spPr>
          <a:xfrm>
            <a:off x="0" y="0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g3539d16ce85_0_39"/>
          <p:cNvSpPr txBox="1"/>
          <p:nvPr>
            <p:ph type="title"/>
          </p:nvPr>
        </p:nvSpPr>
        <p:spPr>
          <a:xfrm>
            <a:off x="4892675" y="329175"/>
            <a:ext cx="7061400" cy="178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5400"/>
              <a:t>Comp 21: </a:t>
            </a:r>
            <a:r>
              <a:rPr b="1" lang="en-US" sz="5400"/>
              <a:t>Theatrical</a:t>
            </a:r>
            <a:r>
              <a:rPr b="1" lang="en-US" sz="5400"/>
              <a:t> Make-up</a:t>
            </a:r>
            <a:endParaRPr b="1" sz="54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5400"/>
              <a:t>Theme: Create an Injury</a:t>
            </a:r>
            <a:endParaRPr/>
          </a:p>
        </p:txBody>
      </p:sp>
      <p:sp>
        <p:nvSpPr>
          <p:cNvPr id="432" name="Google Shape;432;g3539d16ce85_0_39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g3539d16ce85_0_39"/>
          <p:cNvSpPr txBox="1"/>
          <p:nvPr>
            <p:ph idx="2" type="body"/>
          </p:nvPr>
        </p:nvSpPr>
        <p:spPr>
          <a:xfrm>
            <a:off x="4892687" y="2655799"/>
            <a:ext cx="6251100" cy="34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1" i="0" lang="en-US" sz="2200" u="none" cap="none" strike="noStrike"/>
              <a:t>1</a:t>
            </a:r>
            <a:r>
              <a:rPr b="1" baseline="30000" i="0" lang="en-US" sz="2200" u="none" cap="none" strike="noStrike"/>
              <a:t>st</a:t>
            </a:r>
            <a:r>
              <a:rPr b="1" i="0" lang="en-US" sz="2200" u="none" cap="none" strike="noStrike"/>
              <a:t> Place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0" i="0" lang="en-US" sz="2200" u="none" cap="none" strike="noStrike"/>
              <a:t>Competitor: </a:t>
            </a:r>
            <a:r>
              <a:rPr b="1" i="0" lang="en-US" u="none" cap="none" strike="noStrike">
                <a:solidFill>
                  <a:schemeClr val="dk2"/>
                </a:solidFill>
              </a:rPr>
              <a:t>Grace Taylor</a:t>
            </a:r>
            <a:endParaRPr b="1" i="0" u="none" cap="none" strike="noStrike">
              <a:solidFill>
                <a:schemeClr val="dk2"/>
              </a:solidFill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0" i="0" lang="en-US" sz="2200" u="none" cap="none" strike="noStrike"/>
              <a:t>College: </a:t>
            </a:r>
            <a:r>
              <a:rPr b="1" i="0" lang="en-US" u="none" cap="none" strike="noStrike">
                <a:solidFill>
                  <a:srgbClr val="1E4E79"/>
                </a:solidFill>
              </a:rPr>
              <a:t>Manchester</a:t>
            </a:r>
            <a:endParaRPr b="1" i="0" u="none" cap="none" strike="noStrike">
              <a:solidFill>
                <a:srgbClr val="1E4E79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1E4E79"/>
                </a:solidFill>
              </a:rPr>
              <a:t>		    North West</a:t>
            </a:r>
            <a:endParaRPr b="1">
              <a:solidFill>
                <a:srgbClr val="1E4E79"/>
              </a:solidFill>
            </a:endParaRPr>
          </a:p>
          <a:p>
            <a:pPr indent="-889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</p:txBody>
      </p:sp>
      <p:pic>
        <p:nvPicPr>
          <p:cNvPr id="434" name="Google Shape;434;g3539d16ce85_0_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56150" y="2272250"/>
            <a:ext cx="3087150" cy="465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g3539d16ce85_0_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325" y="165625"/>
            <a:ext cx="4485700" cy="669237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" name="Google Shape;440;g3539d16ce85_0_48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{160C31A9-99B9-42DD-90D1-EF147006AE59}</a:tableStyleId>
              </a:tblPr>
              <a:tblGrid>
                <a:gridCol w="3973250"/>
                <a:gridCol w="39213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</a:t>
                      </a:r>
                      <a:r>
                        <a:rPr lang="en-US" sz="3600">
                          <a:solidFill>
                            <a:srgbClr val="1E4E79"/>
                          </a:solidFill>
                        </a:rPr>
                        <a:t>21</a:t>
                      </a:r>
                      <a:r>
                        <a:rPr lang="en-US" sz="3600" u="none" cap="none" strike="noStrike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</a:t>
                      </a:r>
                      <a:r>
                        <a:rPr lang="en-US" sz="3600">
                          <a:solidFill>
                            <a:srgbClr val="1E4E79"/>
                          </a:solidFill>
                        </a:rPr>
                        <a:t>Theatrical Make-up - Create an Injury</a:t>
                      </a:r>
                      <a:endParaRPr sz="3600" u="none" cap="none" strike="noStrike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Neve Bernard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Stockton Riverside (NE)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Yana Hatsenko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UCW (SW)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Maisy Paton 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NWSLC (Mid)</a:t>
                      </a:r>
                      <a:endParaRPr b="1" sz="18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441" name="Google Shape;441;g3539d16ce85_0_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650" y="2213913"/>
            <a:ext cx="3117575" cy="4445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g3539d16ce85_0_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00789" y="2274975"/>
            <a:ext cx="3081833" cy="440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g3539d16ce85_0_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5391" y="2256479"/>
            <a:ext cx="3438087" cy="444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4"/>
          <p:cNvSpPr txBox="1"/>
          <p:nvPr>
            <p:ph type="title"/>
          </p:nvPr>
        </p:nvSpPr>
        <p:spPr>
          <a:xfrm>
            <a:off x="5297762" y="329184"/>
            <a:ext cx="6251110" cy="17830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5400"/>
              <a:t>Comp 2: Body Painting Theme: Animated Films</a:t>
            </a:r>
            <a:endParaRPr/>
          </a:p>
        </p:txBody>
      </p:sp>
      <p:sp>
        <p:nvSpPr>
          <p:cNvPr id="117" name="Google Shape;117;p4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 txBox="1"/>
          <p:nvPr>
            <p:ph idx="2" type="body"/>
          </p:nvPr>
        </p:nvSpPr>
        <p:spPr>
          <a:xfrm>
            <a:off x="4563637" y="2470649"/>
            <a:ext cx="6251100" cy="34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1" lang="en-US" sz="2200"/>
              <a:t>1st Place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Competitor: </a:t>
            </a:r>
            <a:r>
              <a:rPr b="1" lang="en-US">
                <a:solidFill>
                  <a:schemeClr val="dk2"/>
                </a:solidFill>
              </a:rPr>
              <a:t>Katie Leigh Hindmarch</a:t>
            </a:r>
            <a:endParaRPr b="1">
              <a:solidFill>
                <a:schemeClr val="dk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College: </a:t>
            </a:r>
            <a:r>
              <a:rPr b="1" lang="en-US">
                <a:solidFill>
                  <a:schemeClr val="dk2"/>
                </a:solidFill>
              </a:rPr>
              <a:t>Gateshead</a:t>
            </a:r>
            <a:endParaRPr b="1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2"/>
                </a:solidFill>
              </a:rPr>
              <a:t>            North East</a:t>
            </a:r>
            <a:endParaRPr b="1">
              <a:solidFill>
                <a:schemeClr val="dk2"/>
              </a:solidFill>
            </a:endParaRPr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b="1">
              <a:solidFill>
                <a:schemeClr val="dk2"/>
              </a:solidFill>
            </a:endParaRPr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  <a:p>
            <a:pPr indent="13970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</p:txBody>
      </p:sp>
      <p:pic>
        <p:nvPicPr>
          <p:cNvPr id="119" name="Google Shape;11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" y="565732"/>
            <a:ext cx="4641300" cy="554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53600" y="2393225"/>
            <a:ext cx="2438400" cy="45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81913" y="3933813"/>
            <a:ext cx="1971675" cy="292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34"/>
          <p:cNvSpPr txBox="1"/>
          <p:nvPr>
            <p:ph type="title"/>
          </p:nvPr>
        </p:nvSpPr>
        <p:spPr>
          <a:xfrm>
            <a:off x="5297762" y="329184"/>
            <a:ext cx="6251110" cy="17830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1" lang="en-US" sz="5400"/>
              <a:t>Comp 22: Feminine Bridal Make-up</a:t>
            </a:r>
            <a:endParaRPr/>
          </a:p>
        </p:txBody>
      </p:sp>
      <p:sp>
        <p:nvSpPr>
          <p:cNvPr id="450" name="Google Shape;450;p34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34"/>
          <p:cNvSpPr txBox="1"/>
          <p:nvPr>
            <p:ph idx="2" type="body"/>
          </p:nvPr>
        </p:nvSpPr>
        <p:spPr>
          <a:xfrm>
            <a:off x="5297762" y="2706624"/>
            <a:ext cx="6251110" cy="3483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1" lang="en-US" sz="2200"/>
              <a:t>1</a:t>
            </a:r>
            <a:r>
              <a:rPr b="1" baseline="30000" lang="en-US" sz="2200"/>
              <a:t>st</a:t>
            </a:r>
            <a:r>
              <a:rPr b="1" lang="en-US" sz="2200"/>
              <a:t> Place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Competitor: </a:t>
            </a:r>
            <a:r>
              <a:rPr b="1" lang="en-US">
                <a:solidFill>
                  <a:schemeClr val="dk2"/>
                </a:solidFill>
              </a:rPr>
              <a:t>Emily Wharton</a:t>
            </a:r>
            <a:endParaRPr b="1" sz="3400">
              <a:solidFill>
                <a:schemeClr val="dk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300"/>
              <a:t>College: </a:t>
            </a:r>
            <a:r>
              <a:rPr b="1" lang="en-US" sz="2900">
                <a:solidFill>
                  <a:schemeClr val="dk2"/>
                </a:solidFill>
              </a:rPr>
              <a:t>Chesterfield LC</a:t>
            </a:r>
            <a:r>
              <a:rPr b="1" lang="en-US">
                <a:solidFill>
                  <a:schemeClr val="dk2"/>
                </a:solidFill>
              </a:rPr>
              <a:t>G</a:t>
            </a:r>
            <a:endParaRPr b="1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2"/>
                </a:solidFill>
              </a:rPr>
              <a:t>		     North West</a:t>
            </a:r>
            <a:endParaRPr b="1">
              <a:solidFill>
                <a:schemeClr val="dk2"/>
              </a:solidFill>
            </a:endParaRPr>
          </a:p>
        </p:txBody>
      </p:sp>
      <p:pic>
        <p:nvPicPr>
          <p:cNvPr id="452" name="Google Shape;45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075" y="581025"/>
            <a:ext cx="4934925" cy="6099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53" name="Google Shape;45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77124" y="2706625"/>
            <a:ext cx="2711826" cy="408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9" name="Google Shape;459;p35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{160C31A9-99B9-42DD-90D1-EF147006AE59}</a:tableStyleId>
              </a:tblPr>
              <a:tblGrid>
                <a:gridCol w="3973250"/>
                <a:gridCol w="39213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2</a:t>
                      </a:r>
                      <a:r>
                        <a:rPr lang="en-US" sz="3600">
                          <a:solidFill>
                            <a:srgbClr val="1E4E79"/>
                          </a:solidFill>
                        </a:rPr>
                        <a:t>2</a:t>
                      </a:r>
                      <a:r>
                        <a:rPr lang="en-US" sz="3600" u="none" cap="none" strike="noStrike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Feminine Bridal Make-up</a:t>
                      </a:r>
                      <a:endParaRPr sz="3600" u="none" cap="none" strike="noStrike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Hayley Snell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West Suffolk (Mid)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Tyler Mumford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NWSLC (Mid)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Lydia Pugsley-Daniels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Bristol (SW)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460" name="Google Shape;46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9150" y="2340788"/>
            <a:ext cx="2733675" cy="421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175" y="2207150"/>
            <a:ext cx="3268032" cy="443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46781" y="2341142"/>
            <a:ext cx="2528800" cy="4218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6"/>
          <p:cNvSpPr/>
          <p:nvPr/>
        </p:nvSpPr>
        <p:spPr>
          <a:xfrm>
            <a:off x="0" y="152400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36"/>
          <p:cNvSpPr txBox="1"/>
          <p:nvPr>
            <p:ph type="title"/>
          </p:nvPr>
        </p:nvSpPr>
        <p:spPr>
          <a:xfrm>
            <a:off x="4657345" y="312970"/>
            <a:ext cx="6251110" cy="17830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1" lang="en-US" sz="5400"/>
              <a:t>Comp 23: Feminine Evening Style</a:t>
            </a:r>
            <a:endParaRPr/>
          </a:p>
        </p:txBody>
      </p:sp>
      <p:sp>
        <p:nvSpPr>
          <p:cNvPr id="469" name="Google Shape;469;p36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36"/>
          <p:cNvSpPr txBox="1"/>
          <p:nvPr>
            <p:ph idx="2" type="body"/>
          </p:nvPr>
        </p:nvSpPr>
        <p:spPr>
          <a:xfrm>
            <a:off x="4855695" y="2814618"/>
            <a:ext cx="6251100" cy="34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1" lang="en-US" sz="2200"/>
              <a:t>1</a:t>
            </a:r>
            <a:r>
              <a:rPr b="1" baseline="30000" lang="en-US" sz="2200"/>
              <a:t>st</a:t>
            </a:r>
            <a:r>
              <a:rPr b="1" lang="en-US" sz="2200"/>
              <a:t> Place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Competitor: </a:t>
            </a:r>
            <a:r>
              <a:rPr b="1" lang="en-US">
                <a:solidFill>
                  <a:srgbClr val="1E4E79"/>
                </a:solidFill>
              </a:rPr>
              <a:t>Katie Sime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College: </a:t>
            </a:r>
            <a:r>
              <a:rPr b="1" lang="en-US">
                <a:solidFill>
                  <a:schemeClr val="dk2"/>
                </a:solidFill>
              </a:rPr>
              <a:t>Reds</a:t>
            </a:r>
            <a:endParaRPr b="1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2"/>
                </a:solidFill>
              </a:rPr>
              <a:t>	     Wales</a:t>
            </a:r>
            <a:endParaRPr b="1">
              <a:solidFill>
                <a:schemeClr val="dk2"/>
              </a:solidFill>
            </a:endParaRPr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</p:txBody>
      </p:sp>
      <p:pic>
        <p:nvPicPr>
          <p:cNvPr id="471" name="Google Shape;47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54323" y="2814625"/>
            <a:ext cx="3048777" cy="427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808" y="749558"/>
            <a:ext cx="4307550" cy="579921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7" name="Google Shape;477;p37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{160C31A9-99B9-42DD-90D1-EF147006AE59}</a:tableStyleId>
              </a:tblPr>
              <a:tblGrid>
                <a:gridCol w="3973250"/>
                <a:gridCol w="39213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2</a:t>
                      </a:r>
                      <a:r>
                        <a:rPr lang="en-US" sz="3600">
                          <a:solidFill>
                            <a:srgbClr val="1E4E79"/>
                          </a:solidFill>
                        </a:rPr>
                        <a:t>3</a:t>
                      </a:r>
                      <a:r>
                        <a:rPr lang="en-US" sz="3600" u="none" cap="none" strike="noStrike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Feminine Evening Style</a:t>
                      </a:r>
                      <a:endParaRPr sz="3600" u="none" cap="none" strike="noStrike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Rosie Davies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Reds (Wales)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Tiegan Swales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Hartlepool (NE)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Jamie Easton 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West Lothian (Scotland)</a:t>
                      </a:r>
                      <a:endParaRPr b="1" sz="18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478" name="Google Shape;47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6750" y="2203909"/>
            <a:ext cx="3085854" cy="449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350" y="2203906"/>
            <a:ext cx="2998994" cy="46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3669" y="2239619"/>
            <a:ext cx="3404675" cy="458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8"/>
          <p:cNvSpPr txBox="1"/>
          <p:nvPr>
            <p:ph type="title"/>
          </p:nvPr>
        </p:nvSpPr>
        <p:spPr>
          <a:xfrm>
            <a:off x="119000" y="3752850"/>
            <a:ext cx="4842000" cy="32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lang="en-US" sz="3500"/>
              <a:t>Comp 24: Create an Image Based on a Theme – Moulin Rouge</a:t>
            </a:r>
            <a:endParaRPr sz="4600"/>
          </a:p>
        </p:txBody>
      </p:sp>
      <p:sp>
        <p:nvSpPr>
          <p:cNvPr id="486" name="Google Shape;486;p38"/>
          <p:cNvSpPr txBox="1"/>
          <p:nvPr>
            <p:ph idx="2" type="body"/>
          </p:nvPr>
        </p:nvSpPr>
        <p:spPr>
          <a:xfrm>
            <a:off x="5408851" y="4325975"/>
            <a:ext cx="6722400" cy="245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/>
              <a:t>1</a:t>
            </a:r>
            <a:r>
              <a:rPr b="1" baseline="30000" lang="en-US" sz="2300"/>
              <a:t>st</a:t>
            </a:r>
            <a:r>
              <a:rPr b="1" lang="en-US" sz="2300"/>
              <a:t> Place</a:t>
            </a:r>
            <a:endParaRPr sz="33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300"/>
              <a:t>Competitors:</a:t>
            </a:r>
            <a:r>
              <a:rPr lang="en-US" sz="1800"/>
              <a:t> </a:t>
            </a:r>
            <a:r>
              <a:rPr b="1" lang="en-US">
                <a:solidFill>
                  <a:schemeClr val="dk2"/>
                </a:solidFill>
              </a:rPr>
              <a:t>Ellie Smith &amp; Billie Moore</a:t>
            </a:r>
            <a:endParaRPr b="1" sz="3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300"/>
              <a:t>College</a:t>
            </a:r>
            <a:r>
              <a:rPr lang="en-US" sz="2300"/>
              <a:t>:</a:t>
            </a:r>
            <a:r>
              <a:rPr lang="en-US" sz="1800"/>
              <a:t> </a:t>
            </a:r>
            <a:r>
              <a:rPr b="1" lang="en-US">
                <a:solidFill>
                  <a:schemeClr val="dk2"/>
                </a:solidFill>
              </a:rPr>
              <a:t>New College Lanarkshire, Scotland</a:t>
            </a:r>
            <a:endParaRPr b="1">
              <a:solidFill>
                <a:schemeClr val="dk2"/>
              </a:solidFill>
            </a:endParaRPr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</p:txBody>
      </p:sp>
      <p:pic>
        <p:nvPicPr>
          <p:cNvPr id="487" name="Google Shape;48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88850" y="0"/>
            <a:ext cx="3672425" cy="441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150" y="1"/>
            <a:ext cx="7903707" cy="441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73238" y="3037938"/>
            <a:ext cx="1685925" cy="17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5" name="Google Shape;495;p39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{160C31A9-99B9-42DD-90D1-EF147006AE59}</a:tableStyleId>
              </a:tblPr>
              <a:tblGrid>
                <a:gridCol w="3973250"/>
                <a:gridCol w="39213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3200" u="none" cap="none" strike="noStrike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2</a:t>
                      </a:r>
                      <a:r>
                        <a:rPr lang="en-US" sz="3200">
                          <a:solidFill>
                            <a:srgbClr val="1E4E79"/>
                          </a:solidFill>
                        </a:rPr>
                        <a:t>4</a:t>
                      </a:r>
                      <a:r>
                        <a:rPr lang="en-US" sz="3200" u="none" cap="none" strike="noStrike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Create an Image Based on a Theme – </a:t>
                      </a:r>
                      <a:r>
                        <a:rPr lang="en-US" sz="3200">
                          <a:solidFill>
                            <a:srgbClr val="1E4E79"/>
                          </a:solidFill>
                        </a:rPr>
                        <a:t>Moulin Rouge</a:t>
                      </a:r>
                      <a:r>
                        <a:rPr lang="en-US" sz="3200" u="none" cap="none" strike="noStrike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3200" u="none" cap="none" strike="noStrike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Betty Culley &amp; Amelia Hayward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NWSLC (Mid)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Lilly York &amp; Emily Pearce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St Helens (NW)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Mackenzie Braid &amp; Lilly Burridge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Gateshead (NE)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496" name="Google Shape;49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475" y="2299527"/>
            <a:ext cx="3381500" cy="4164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68812" y="2239087"/>
            <a:ext cx="3381485" cy="41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35202" y="2120000"/>
            <a:ext cx="3245125" cy="452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539d16ce85_0_55"/>
          <p:cNvSpPr/>
          <p:nvPr/>
        </p:nvSpPr>
        <p:spPr>
          <a:xfrm>
            <a:off x="0" y="0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g3539d16ce85_0_55"/>
          <p:cNvSpPr txBox="1"/>
          <p:nvPr>
            <p:ph type="title"/>
          </p:nvPr>
        </p:nvSpPr>
        <p:spPr>
          <a:xfrm>
            <a:off x="4657345" y="312970"/>
            <a:ext cx="6251100" cy="178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5400"/>
              <a:t>Comp 25: Creative Mixed Media Nails</a:t>
            </a:r>
            <a:endParaRPr b="1" sz="54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5400"/>
              <a:t>Theme: Fantasy</a:t>
            </a:r>
            <a:endParaRPr b="1" sz="5400"/>
          </a:p>
        </p:txBody>
      </p:sp>
      <p:sp>
        <p:nvSpPr>
          <p:cNvPr id="505" name="Google Shape;505;g3539d16ce85_0_55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g3539d16ce85_0_55"/>
          <p:cNvSpPr txBox="1"/>
          <p:nvPr>
            <p:ph idx="2" type="body"/>
          </p:nvPr>
        </p:nvSpPr>
        <p:spPr>
          <a:xfrm>
            <a:off x="4352995" y="2510343"/>
            <a:ext cx="6251100" cy="34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1" lang="en-US" sz="2200"/>
              <a:t>1</a:t>
            </a:r>
            <a:r>
              <a:rPr b="1" baseline="30000" lang="en-US" sz="2200"/>
              <a:t>st</a:t>
            </a:r>
            <a:r>
              <a:rPr b="1" lang="en-US" sz="2200"/>
              <a:t> Place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Competitor: </a:t>
            </a:r>
            <a:r>
              <a:rPr b="1" lang="en-US">
                <a:solidFill>
                  <a:schemeClr val="dk2"/>
                </a:solidFill>
              </a:rPr>
              <a:t>Mia Rutterford</a:t>
            </a:r>
            <a:endParaRPr b="1">
              <a:solidFill>
                <a:schemeClr val="dk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College: </a:t>
            </a:r>
            <a:r>
              <a:rPr b="1" lang="en-US">
                <a:solidFill>
                  <a:schemeClr val="dk2"/>
                </a:solidFill>
              </a:rPr>
              <a:t>West Suffolk</a:t>
            </a:r>
            <a:endParaRPr b="1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2"/>
                </a:solidFill>
              </a:rPr>
              <a:t>	     Midlands</a:t>
            </a:r>
            <a:endParaRPr b="1">
              <a:solidFill>
                <a:schemeClr val="dk2"/>
              </a:solidFill>
            </a:endParaRPr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</p:txBody>
      </p:sp>
      <p:pic>
        <p:nvPicPr>
          <p:cNvPr id="507" name="Google Shape;507;g3539d16ce85_0_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425" y="175712"/>
            <a:ext cx="3995450" cy="647857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508" name="Google Shape;508;g3539d16ce85_0_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33225" y="3562175"/>
            <a:ext cx="4555775" cy="3295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3" name="Google Shape;513;g3539d16ce85_0_64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{160C31A9-99B9-42DD-90D1-EF147006AE59}</a:tableStyleId>
              </a:tblPr>
              <a:tblGrid>
                <a:gridCol w="3973250"/>
                <a:gridCol w="39213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2</a:t>
                      </a:r>
                      <a:r>
                        <a:rPr lang="en-US" sz="3600">
                          <a:solidFill>
                            <a:srgbClr val="1E4E79"/>
                          </a:solidFill>
                        </a:rPr>
                        <a:t>5</a:t>
                      </a:r>
                      <a:r>
                        <a:rPr lang="en-US" sz="3600" u="none" cap="none" strike="noStrike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Creative Mixed Media Nails - Fantasy</a:t>
                      </a:r>
                      <a:endParaRPr sz="3600" u="none" cap="none" strike="noStrike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Melissa Kenyon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St Helens (NW)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Alyliyah Hatter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NWSLC (Mid)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Natasha Bilton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Hull (NE)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514" name="Google Shape;514;g3539d16ce85_0_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5147" y="2588648"/>
            <a:ext cx="3822650" cy="1878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g3539d16ce85_0_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3798" y="2588660"/>
            <a:ext cx="3893600" cy="197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g3539d16ce85_0_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458" y="2257725"/>
            <a:ext cx="3188625" cy="380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539d16ce85_0_71"/>
          <p:cNvSpPr/>
          <p:nvPr/>
        </p:nvSpPr>
        <p:spPr>
          <a:xfrm>
            <a:off x="0" y="0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g3539d16ce85_0_71"/>
          <p:cNvSpPr txBox="1"/>
          <p:nvPr>
            <p:ph type="title"/>
          </p:nvPr>
        </p:nvSpPr>
        <p:spPr>
          <a:xfrm>
            <a:off x="4657345" y="312970"/>
            <a:ext cx="6251100" cy="178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5400"/>
              <a:t>Comp 26: </a:t>
            </a:r>
            <a:r>
              <a:rPr b="1" lang="en-US" sz="5400"/>
              <a:t>Feminine</a:t>
            </a:r>
            <a:r>
              <a:rPr b="1" lang="en-US" sz="5400"/>
              <a:t> Textured Hair Freestyle</a:t>
            </a:r>
            <a:endParaRPr b="1" sz="5400"/>
          </a:p>
        </p:txBody>
      </p:sp>
      <p:sp>
        <p:nvSpPr>
          <p:cNvPr id="523" name="Google Shape;523;g3539d16ce85_0_71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g3539d16ce85_0_71"/>
          <p:cNvSpPr txBox="1"/>
          <p:nvPr>
            <p:ph idx="2" type="body"/>
          </p:nvPr>
        </p:nvSpPr>
        <p:spPr>
          <a:xfrm>
            <a:off x="4855695" y="2814618"/>
            <a:ext cx="6251100" cy="34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1" lang="en-US" sz="2200"/>
              <a:t>1</a:t>
            </a:r>
            <a:r>
              <a:rPr b="1" baseline="30000" lang="en-US" sz="2200"/>
              <a:t>st</a:t>
            </a:r>
            <a:r>
              <a:rPr b="1" lang="en-US" sz="2200"/>
              <a:t> Place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Competitor: </a:t>
            </a:r>
            <a:r>
              <a:rPr b="1" lang="en-US">
                <a:solidFill>
                  <a:schemeClr val="dk2"/>
                </a:solidFill>
              </a:rPr>
              <a:t>Ellis Lee</a:t>
            </a:r>
            <a:endParaRPr b="1" sz="3400">
              <a:solidFill>
                <a:schemeClr val="dk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College: </a:t>
            </a:r>
            <a:r>
              <a:rPr b="1" lang="en-US">
                <a:solidFill>
                  <a:schemeClr val="dk2"/>
                </a:solidFill>
              </a:rPr>
              <a:t>New College Lanarkshire</a:t>
            </a:r>
            <a:endParaRPr b="1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2"/>
                </a:solidFill>
              </a:rPr>
              <a:t>	     Scotland</a:t>
            </a:r>
            <a:endParaRPr b="1">
              <a:solidFill>
                <a:schemeClr val="dk2"/>
              </a:solidFill>
            </a:endParaRPr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</p:txBody>
      </p:sp>
      <p:pic>
        <p:nvPicPr>
          <p:cNvPr id="525" name="Google Shape;525;g3539d16ce85_0_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475" y="1090325"/>
            <a:ext cx="4243600" cy="57451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526" name="Google Shape;526;g3539d16ce85_0_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49900" y="4102303"/>
            <a:ext cx="2342075" cy="291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1" name="Google Shape;531;g3539d16ce85_0_80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{160C31A9-99B9-42DD-90D1-EF147006AE59}</a:tableStyleId>
              </a:tblPr>
              <a:tblGrid>
                <a:gridCol w="3973250"/>
                <a:gridCol w="39213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2</a:t>
                      </a:r>
                      <a:r>
                        <a:rPr lang="en-US" sz="3600">
                          <a:solidFill>
                            <a:srgbClr val="1E4E79"/>
                          </a:solidFill>
                        </a:rPr>
                        <a:t>6</a:t>
                      </a:r>
                      <a:r>
                        <a:rPr lang="en-US" sz="3600" u="none" cap="none" strike="noStrike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</a:t>
                      </a:r>
                      <a:r>
                        <a:rPr lang="en-US" sz="3600">
                          <a:solidFill>
                            <a:srgbClr val="1E4E79"/>
                          </a:solidFill>
                        </a:rPr>
                        <a:t>Feminine Textured Hair Freestyle</a:t>
                      </a:r>
                      <a:endParaRPr sz="3600" u="none" cap="none" strike="noStrike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Kiraanjit Kaur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Sandwell (Mid)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Jamie Henderson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New College Lanarkshire (Scot)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Toni-Lee Mann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chemeClr val="dk2"/>
                          </a:solidFill>
                        </a:rPr>
                        <a:t>Sandwell (Mid)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532" name="Google Shape;532;g3539d16ce85_0_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1204" y="2441575"/>
            <a:ext cx="3635375" cy="413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g3539d16ce85_0_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4456" y="2328356"/>
            <a:ext cx="2515309" cy="398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g3539d16ce85_0_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52910" y="2441575"/>
            <a:ext cx="3140481" cy="398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6" name="Google Shape;126;p5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{160C31A9-99B9-42DD-90D1-EF147006AE59}</a:tableStyleId>
              </a:tblPr>
              <a:tblGrid>
                <a:gridCol w="3973250"/>
                <a:gridCol w="39213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2: Body Painting - </a:t>
                      </a:r>
                      <a:r>
                        <a:rPr lang="en-US" sz="3600">
                          <a:solidFill>
                            <a:srgbClr val="1E4E79"/>
                          </a:solidFill>
                        </a:rPr>
                        <a:t>Animated Films</a:t>
                      </a:r>
                      <a:endParaRPr sz="3600" u="none" cap="none" strike="noStrike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rgbClr val="1E4E79"/>
                          </a:solidFill>
                        </a:rPr>
                        <a:t>Chloe Oztoprak</a:t>
                      </a:r>
                      <a:endParaRPr b="1" sz="1800">
                        <a:solidFill>
                          <a:srgbClr val="1E4E79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rgbClr val="1E4E79"/>
                          </a:solidFill>
                        </a:rPr>
                        <a:t>Bristol (SW)</a:t>
                      </a:r>
                      <a:endParaRPr b="1" sz="1800">
                        <a:solidFill>
                          <a:srgbClr val="1E4E79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rgbClr val="1E4E79"/>
                          </a:solidFill>
                        </a:rPr>
                        <a:t>Sky Machel-Machajova</a:t>
                      </a:r>
                      <a:endParaRPr b="1" sz="1800">
                        <a:solidFill>
                          <a:srgbClr val="1E4E79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rgbClr val="1E4E79"/>
                          </a:solidFill>
                        </a:rPr>
                        <a:t>Bristol (SW)</a:t>
                      </a:r>
                      <a:endParaRPr b="1" sz="1800">
                        <a:solidFill>
                          <a:srgbClr val="1E4E79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rgbClr val="1E4E79"/>
                          </a:solidFill>
                        </a:rPr>
                        <a:t>Chloe Goom</a:t>
                      </a:r>
                      <a:endParaRPr b="1" sz="1800">
                        <a:solidFill>
                          <a:srgbClr val="1E4E79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rgbClr val="1E4E79"/>
                          </a:solidFill>
                        </a:rPr>
                        <a:t>Middlesborough (NE)</a:t>
                      </a:r>
                      <a:endParaRPr b="1" sz="1800">
                        <a:solidFill>
                          <a:srgbClr val="1E4E79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127" name="Google Shape;127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4107" y="2095500"/>
            <a:ext cx="2061960" cy="421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06075" y="3061475"/>
            <a:ext cx="1606850" cy="324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53800" y="2095499"/>
            <a:ext cx="2855940" cy="421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5"/>
          <p:cNvPicPr preferRelativeResize="0"/>
          <p:nvPr/>
        </p:nvPicPr>
        <p:blipFill rotWithShape="1">
          <a:blip r:embed="rId6">
            <a:alphaModFix/>
          </a:blip>
          <a:srcRect b="0" l="-18790" r="-7743" t="0"/>
          <a:stretch/>
        </p:blipFill>
        <p:spPr>
          <a:xfrm>
            <a:off x="6357050" y="3356075"/>
            <a:ext cx="1887050" cy="295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5425" y="2095500"/>
            <a:ext cx="2308023" cy="421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14153" y="3293478"/>
            <a:ext cx="1741457" cy="301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35c925eea8c_0_1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AHT Awards: </a:t>
            </a:r>
            <a:r>
              <a:rPr b="1" lang="en-US" sz="5300"/>
              <a:t>Excellent Student of the Year</a:t>
            </a:r>
            <a:r>
              <a:rPr b="1" lang="en-US" sz="4500"/>
              <a:t> </a:t>
            </a:r>
            <a:endParaRPr b="1" sz="4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00"/>
              <a:t>Sponsored by: </a:t>
            </a:r>
            <a:r>
              <a:rPr b="1" lang="en-US" sz="5300"/>
              <a:t>Qualifi</a:t>
            </a:r>
            <a:endParaRPr b="1" sz="5300"/>
          </a:p>
        </p:txBody>
      </p:sp>
      <p:sp>
        <p:nvSpPr>
          <p:cNvPr id="541" name="Google Shape;541;g35c925eea8c_0_1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2"/>
                </a:solidFill>
              </a:rPr>
              <a:t>Winner: </a:t>
            </a:r>
            <a:r>
              <a:rPr b="1" lang="en-US" sz="3700">
                <a:solidFill>
                  <a:schemeClr val="dk2"/>
                </a:solidFill>
              </a:rPr>
              <a:t>Jamie Henderson</a:t>
            </a:r>
            <a:endParaRPr b="1" sz="3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2"/>
                </a:solidFill>
              </a:rPr>
              <a:t>College: </a:t>
            </a:r>
            <a:r>
              <a:rPr b="1" lang="en-US" sz="3400">
                <a:solidFill>
                  <a:schemeClr val="dk2"/>
                </a:solidFill>
              </a:rPr>
              <a:t>New College Lanarkshire</a:t>
            </a:r>
            <a:endParaRPr b="1" sz="3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2" name="Google Shape;542;g35c925eea8c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4500" y="1208650"/>
            <a:ext cx="4239300" cy="525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5c925eea8c_0_1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2025 </a:t>
            </a:r>
            <a:r>
              <a:rPr b="1" lang="en-US"/>
              <a:t>Best Overall Area at National Finals</a:t>
            </a:r>
            <a:endParaRPr b="1"/>
          </a:p>
        </p:txBody>
      </p:sp>
      <p:sp>
        <p:nvSpPr>
          <p:cNvPr id="549" name="Google Shape;549;g35c925eea8c_0_1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2"/>
                </a:solidFill>
              </a:rPr>
              <a:t>1st Place - North East</a:t>
            </a:r>
            <a:endParaRPr b="1" sz="3200">
              <a:solidFill>
                <a:schemeClr val="dk2"/>
              </a:solidFill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Char char="•"/>
            </a:pPr>
            <a:r>
              <a:rPr b="1" lang="en-US" sz="3200">
                <a:solidFill>
                  <a:schemeClr val="dk2"/>
                </a:solidFill>
              </a:rPr>
              <a:t>Presented to Lindsey Deswert</a:t>
            </a:r>
            <a:endParaRPr b="1" sz="3200">
              <a:solidFill>
                <a:schemeClr val="dk2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•"/>
            </a:pPr>
            <a:r>
              <a:rPr b="1" lang="en-US" sz="3200">
                <a:solidFill>
                  <a:schemeClr val="dk2"/>
                </a:solidFill>
              </a:rPr>
              <a:t>North East Chairperson</a:t>
            </a:r>
            <a:endParaRPr b="1" sz="3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2"/>
                </a:solidFill>
              </a:rPr>
              <a:t>2nd </a:t>
            </a:r>
            <a:r>
              <a:rPr lang="en-US">
                <a:solidFill>
                  <a:schemeClr val="dk2"/>
                </a:solidFill>
              </a:rPr>
              <a:t>- Midlands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2"/>
                </a:solidFill>
              </a:rPr>
              <a:t>3rd </a:t>
            </a:r>
            <a:r>
              <a:rPr lang="en-US">
                <a:solidFill>
                  <a:schemeClr val="dk2"/>
                </a:solidFill>
              </a:rPr>
              <a:t>- North West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550" name="Google Shape;550;g35c925eea8c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0005" y="1825630"/>
            <a:ext cx="4333800" cy="492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35c925eea8c_0_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933"/>
              <a:t>The Blooming Marvelous Award</a:t>
            </a:r>
            <a:endParaRPr b="1" sz="49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in memory of Sue Bleasdale</a:t>
            </a:r>
            <a:endParaRPr b="1"/>
          </a:p>
        </p:txBody>
      </p:sp>
      <p:sp>
        <p:nvSpPr>
          <p:cNvPr id="557" name="Google Shape;557;g35c925eea8c_0_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2"/>
                </a:solidFill>
              </a:rPr>
              <a:t>Presented to the top college</a:t>
            </a:r>
            <a:endParaRPr b="1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2"/>
                </a:solidFill>
              </a:rPr>
              <a:t>at National finals</a:t>
            </a:r>
            <a:endParaRPr b="1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2"/>
                </a:solidFill>
              </a:rPr>
              <a:t>Winners: </a:t>
            </a:r>
            <a:r>
              <a:rPr b="1" lang="en-US" sz="3900">
                <a:solidFill>
                  <a:schemeClr val="dk2"/>
                </a:solidFill>
              </a:rPr>
              <a:t>Reds</a:t>
            </a:r>
            <a:endParaRPr b="1" sz="39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2"/>
                </a:solidFill>
              </a:rPr>
              <a:t>Area: </a:t>
            </a:r>
            <a:r>
              <a:rPr b="1" lang="en-US" sz="3700">
                <a:solidFill>
                  <a:schemeClr val="dk2"/>
                </a:solidFill>
              </a:rPr>
              <a:t>Wales</a:t>
            </a:r>
            <a:endParaRPr b="1" sz="3700">
              <a:solidFill>
                <a:schemeClr val="dk2"/>
              </a:solidFill>
            </a:endParaRPr>
          </a:p>
        </p:txBody>
      </p:sp>
      <p:pic>
        <p:nvPicPr>
          <p:cNvPr id="558" name="Google Shape;558;g35c925eea8c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3650" y="1690825"/>
            <a:ext cx="5848350" cy="52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6"/>
          <p:cNvSpPr txBox="1"/>
          <p:nvPr>
            <p:ph type="title"/>
          </p:nvPr>
        </p:nvSpPr>
        <p:spPr>
          <a:xfrm>
            <a:off x="4921275" y="225525"/>
            <a:ext cx="6627600" cy="1903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5000"/>
              <a:t>Comp 3: Airbrush Body Painting </a:t>
            </a:r>
            <a:endParaRPr b="1" sz="5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5000"/>
              <a:t>Theme: Birds of Paradise</a:t>
            </a:r>
            <a:endParaRPr b="1" sz="5000"/>
          </a:p>
        </p:txBody>
      </p:sp>
      <p:sp>
        <p:nvSpPr>
          <p:cNvPr id="139" name="Google Shape;139;p6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6"/>
          <p:cNvSpPr txBox="1"/>
          <p:nvPr>
            <p:ph idx="2" type="body"/>
          </p:nvPr>
        </p:nvSpPr>
        <p:spPr>
          <a:xfrm>
            <a:off x="4694712" y="2509974"/>
            <a:ext cx="6251100" cy="34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1" lang="en-US" sz="2200"/>
              <a:t>1st Place</a:t>
            </a:r>
            <a:endParaRPr/>
          </a:p>
          <a:p>
            <a:pPr indent="-2667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Competitor: </a:t>
            </a:r>
            <a:r>
              <a:rPr b="1" lang="en-US">
                <a:solidFill>
                  <a:schemeClr val="dk2"/>
                </a:solidFill>
              </a:rPr>
              <a:t>Amelia Hayward</a:t>
            </a:r>
            <a:endParaRPr b="1">
              <a:solidFill>
                <a:schemeClr val="dk2"/>
              </a:solidFill>
            </a:endParaRPr>
          </a:p>
          <a:p>
            <a:pPr indent="-2667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College: </a:t>
            </a:r>
            <a:r>
              <a:rPr b="1" lang="en-US">
                <a:solidFill>
                  <a:schemeClr val="dk2"/>
                </a:solidFill>
              </a:rPr>
              <a:t>NWSLC - Midlands</a:t>
            </a:r>
            <a:endParaRPr b="1">
              <a:solidFill>
                <a:schemeClr val="dk2"/>
              </a:solidFill>
            </a:endParaRPr>
          </a:p>
        </p:txBody>
      </p:sp>
      <p:pic>
        <p:nvPicPr>
          <p:cNvPr id="141" name="Google Shape;14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50" y="148800"/>
            <a:ext cx="4730433" cy="584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37297" y="3290525"/>
            <a:ext cx="3153175" cy="41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7" name="Google Shape;147;p7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{160C31A9-99B9-42DD-90D1-EF147006AE59}</a:tableStyleId>
              </a:tblPr>
              <a:tblGrid>
                <a:gridCol w="3973250"/>
                <a:gridCol w="39213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3: </a:t>
                      </a:r>
                      <a:r>
                        <a:rPr lang="en-US" sz="3600">
                          <a:solidFill>
                            <a:srgbClr val="1E4E79"/>
                          </a:solidFill>
                        </a:rPr>
                        <a:t>Airbrush Body Painting - Birds of Paradise</a:t>
                      </a:r>
                      <a:endParaRPr sz="3600" u="none" cap="none" strike="noStrike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FF"/>
                          </a:solidFill>
                        </a:rPr>
                        <a:t>2</a:t>
                      </a:r>
                      <a:r>
                        <a:rPr baseline="30000" lang="en-US" sz="2400" u="none" cap="none" strike="noStrike">
                          <a:solidFill>
                            <a:srgbClr val="FF00FF"/>
                          </a:solidFill>
                        </a:rPr>
                        <a:t>nd</a:t>
                      </a:r>
                      <a:r>
                        <a:rPr lang="en-US" sz="2400" u="none" cap="none" strike="noStrike">
                          <a:solidFill>
                            <a:srgbClr val="FF00FF"/>
                          </a:solidFill>
                        </a:rPr>
                        <a:t> Place</a:t>
                      </a:r>
                      <a:endParaRPr sz="1400" u="none" cap="none" strike="noStrike">
                        <a:solidFill>
                          <a:srgbClr val="FF00FF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FF"/>
                          </a:solidFill>
                        </a:rPr>
                        <a:t>3</a:t>
                      </a:r>
                      <a:r>
                        <a:rPr baseline="30000" lang="en-US" sz="2400" u="none" cap="none" strike="noStrike">
                          <a:solidFill>
                            <a:srgbClr val="FF00FF"/>
                          </a:solidFill>
                        </a:rPr>
                        <a:t>rd</a:t>
                      </a:r>
                      <a:r>
                        <a:rPr lang="en-US" sz="2400" u="none" cap="none" strike="noStrike">
                          <a:solidFill>
                            <a:srgbClr val="FF00FF"/>
                          </a:solidFill>
                        </a:rPr>
                        <a:t> Place</a:t>
                      </a:r>
                      <a:endParaRPr sz="1400" u="none" cap="none" strike="noStrike">
                        <a:solidFill>
                          <a:srgbClr val="FF00FF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900">
                          <a:solidFill>
                            <a:srgbClr val="1E4E79"/>
                          </a:solidFill>
                        </a:rPr>
                        <a:t>Vicki Teggart</a:t>
                      </a:r>
                      <a:endParaRPr b="1" sz="1900">
                        <a:solidFill>
                          <a:srgbClr val="1E4E79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900">
                          <a:solidFill>
                            <a:srgbClr val="1E4E79"/>
                          </a:solidFill>
                        </a:rPr>
                        <a:t>NWSLC (Mid)</a:t>
                      </a:r>
                      <a:endParaRPr b="1" sz="1900">
                        <a:solidFill>
                          <a:srgbClr val="1E4E79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900">
                          <a:solidFill>
                            <a:srgbClr val="1E4E79"/>
                          </a:solidFill>
                        </a:rPr>
                        <a:t>Samantha Savage</a:t>
                      </a:r>
                      <a:endParaRPr b="1" sz="1900">
                        <a:solidFill>
                          <a:srgbClr val="1E4E79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900">
                          <a:solidFill>
                            <a:srgbClr val="1E4E79"/>
                          </a:solidFill>
                        </a:rPr>
                        <a:t>NWSLC (Mid)</a:t>
                      </a:r>
                      <a:endParaRPr b="1" sz="1900">
                        <a:solidFill>
                          <a:srgbClr val="1E4E79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rgbClr val="1E4E79"/>
                          </a:solidFill>
                        </a:rPr>
                        <a:t>NA</a:t>
                      </a:r>
                      <a:endParaRPr sz="1800" u="none" cap="none" strike="noStrike">
                        <a:solidFill>
                          <a:srgbClr val="1E4E79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148" name="Google Shape;14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725" y="2168800"/>
            <a:ext cx="3860075" cy="44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5125" y="2168800"/>
            <a:ext cx="2723905" cy="445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8"/>
          <p:cNvSpPr txBox="1"/>
          <p:nvPr>
            <p:ph type="title"/>
          </p:nvPr>
        </p:nvSpPr>
        <p:spPr>
          <a:xfrm>
            <a:off x="4992962" y="287068"/>
            <a:ext cx="6251110" cy="17830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5400"/>
              <a:t>Comp 4: Classical Make-up - Renaissance</a:t>
            </a:r>
            <a:endParaRPr/>
          </a:p>
        </p:txBody>
      </p:sp>
      <p:sp>
        <p:nvSpPr>
          <p:cNvPr id="157" name="Google Shape;157;p8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8"/>
          <p:cNvSpPr txBox="1"/>
          <p:nvPr>
            <p:ph idx="2" type="body"/>
          </p:nvPr>
        </p:nvSpPr>
        <p:spPr>
          <a:xfrm>
            <a:off x="4825322" y="2722834"/>
            <a:ext cx="6251110" cy="3483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1" lang="en-US" sz="2200"/>
              <a:t>1</a:t>
            </a:r>
            <a:r>
              <a:rPr b="1" baseline="30000" lang="en-US" sz="2200"/>
              <a:t>st</a:t>
            </a:r>
            <a:r>
              <a:rPr b="1" lang="en-US" sz="2200"/>
              <a:t> Place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Competitor: </a:t>
            </a:r>
            <a:r>
              <a:rPr b="1" lang="en-US">
                <a:solidFill>
                  <a:srgbClr val="1E4E79"/>
                </a:solidFill>
              </a:rPr>
              <a:t>Rosie Croker</a:t>
            </a:r>
            <a:endParaRPr b="1" sz="3400">
              <a:solidFill>
                <a:srgbClr val="1E4E79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College: </a:t>
            </a:r>
            <a:r>
              <a:rPr b="1" lang="en-US">
                <a:solidFill>
                  <a:srgbClr val="1E4E79"/>
                </a:solidFill>
              </a:rPr>
              <a:t>City of Bristol (SW)</a:t>
            </a:r>
            <a:endParaRPr b="1">
              <a:solidFill>
                <a:srgbClr val="1E4E79"/>
              </a:solidFill>
            </a:endParaRPr>
          </a:p>
        </p:txBody>
      </p:sp>
      <p:pic>
        <p:nvPicPr>
          <p:cNvPr id="159" name="Google Shape;15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0292" y="452213"/>
            <a:ext cx="4905625" cy="595357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60" name="Google Shape;160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28844" y="2070150"/>
            <a:ext cx="2860110" cy="478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6" name="Google Shape;166;p9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{160C31A9-99B9-42DD-90D1-EF147006AE59}</a:tableStyleId>
              </a:tblPr>
              <a:tblGrid>
                <a:gridCol w="3973250"/>
                <a:gridCol w="39213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4: Classical Make-up - </a:t>
                      </a:r>
                      <a:r>
                        <a:rPr lang="en-US" sz="3600">
                          <a:solidFill>
                            <a:srgbClr val="1E4E79"/>
                          </a:solidFill>
                        </a:rPr>
                        <a:t>Renaissance</a:t>
                      </a:r>
                      <a:endParaRPr sz="3600" u="none" cap="none" strike="noStrike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US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rgbClr val="1E4E79"/>
                          </a:solidFill>
                        </a:rPr>
                        <a:t>Lily Wilson</a:t>
                      </a:r>
                      <a:endParaRPr b="1" sz="1800">
                        <a:solidFill>
                          <a:srgbClr val="1E4E79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rgbClr val="1E4E79"/>
                          </a:solidFill>
                        </a:rPr>
                        <a:t>New College Durham (NE)</a:t>
                      </a:r>
                      <a:endParaRPr b="1" sz="1800">
                        <a:solidFill>
                          <a:srgbClr val="1E4E79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rgbClr val="1E4E79"/>
                          </a:solidFill>
                        </a:rPr>
                        <a:t>You</a:t>
                      </a:r>
                      <a:r>
                        <a:rPr b="1" lang="en-US" sz="1800">
                          <a:solidFill>
                            <a:srgbClr val="1E4E79"/>
                          </a:solidFill>
                        </a:rPr>
                        <a:t> Hayden</a:t>
                      </a:r>
                      <a:endParaRPr b="1" sz="1800">
                        <a:solidFill>
                          <a:srgbClr val="1E4E79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rgbClr val="1E4E79"/>
                          </a:solidFill>
                        </a:rPr>
                        <a:t>Manchester (NW)</a:t>
                      </a:r>
                      <a:endParaRPr b="1" sz="1800">
                        <a:solidFill>
                          <a:srgbClr val="1E4E79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rgbClr val="1E4E79"/>
                          </a:solidFill>
                        </a:rPr>
                        <a:t>David Cutler</a:t>
                      </a:r>
                      <a:endParaRPr b="1" sz="1800">
                        <a:solidFill>
                          <a:srgbClr val="1E4E79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rgbClr val="1E4E79"/>
                          </a:solidFill>
                        </a:rPr>
                        <a:t>Hartlepool (NE)</a:t>
                      </a:r>
                      <a:endParaRPr b="1" sz="1800">
                        <a:solidFill>
                          <a:srgbClr val="1E4E79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167" name="Google Shape;167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1050" y="2264250"/>
            <a:ext cx="2869900" cy="436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0850" y="2238375"/>
            <a:ext cx="2933700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48750" y="2238375"/>
            <a:ext cx="2933700" cy="238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2024-05-13T08:08:16Z</dcterms:created>
  <dc:creator>Philip Howard</dc:creator>
</cp:coreProperties>
</file>