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9" roundtripDataSignature="AMtx7miSKONUysGXlCZIbTukxm0eoDdq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A91FB94-DF11-4F3E-BA9A-573CB115303A}">
  <a:tblStyle styleId="{0A91FB94-DF11-4F3E-BA9A-573CB115303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606018f58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35606018f58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606018f58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35606018f58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606018f58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35606018f58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5606018f58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35606018f58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5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Relationship Id="rId7" Type="http://schemas.openxmlformats.org/officeDocument/2006/relationships/image" Target="../media/image53.png"/><Relationship Id="rId8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Relationship Id="rId4" Type="http://schemas.openxmlformats.org/officeDocument/2006/relationships/image" Target="../media/image57.png"/><Relationship Id="rId5" Type="http://schemas.openxmlformats.org/officeDocument/2006/relationships/image" Target="../media/image6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image" Target="../media/image6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Relationship Id="rId5" Type="http://schemas.openxmlformats.org/officeDocument/2006/relationships/image" Target="../media/image75.png"/><Relationship Id="rId6" Type="http://schemas.openxmlformats.org/officeDocument/2006/relationships/image" Target="../media/image81.png"/><Relationship Id="rId7" Type="http://schemas.openxmlformats.org/officeDocument/2006/relationships/image" Target="../media/image78.png"/><Relationship Id="rId8" Type="http://schemas.openxmlformats.org/officeDocument/2006/relationships/image" Target="../media/image7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0.png"/><Relationship Id="rId4" Type="http://schemas.openxmlformats.org/officeDocument/2006/relationships/image" Target="../media/image9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9.png"/><Relationship Id="rId4" Type="http://schemas.openxmlformats.org/officeDocument/2006/relationships/image" Target="../media/image82.png"/><Relationship Id="rId5" Type="http://schemas.openxmlformats.org/officeDocument/2006/relationships/image" Target="../media/image8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3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4.png"/><Relationship Id="rId4" Type="http://schemas.openxmlformats.org/officeDocument/2006/relationships/image" Target="../media/image88.png"/><Relationship Id="rId5" Type="http://schemas.openxmlformats.org/officeDocument/2006/relationships/image" Target="../media/image93.png"/><Relationship Id="rId6" Type="http://schemas.openxmlformats.org/officeDocument/2006/relationships/image" Target="../media/image91.png"/><Relationship Id="rId7" Type="http://schemas.openxmlformats.org/officeDocument/2006/relationships/image" Target="../media/image89.png"/><Relationship Id="rId8" Type="http://schemas.openxmlformats.org/officeDocument/2006/relationships/image" Target="../media/image9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7.png"/><Relationship Id="rId4" Type="http://schemas.openxmlformats.org/officeDocument/2006/relationships/image" Target="../media/image95.png"/><Relationship Id="rId5" Type="http://schemas.openxmlformats.org/officeDocument/2006/relationships/image" Target="../media/image10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8.png"/><Relationship Id="rId4" Type="http://schemas.openxmlformats.org/officeDocument/2006/relationships/image" Target="../media/image9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4.png"/><Relationship Id="rId4" Type="http://schemas.openxmlformats.org/officeDocument/2006/relationships/image" Target="../media/image101.png"/><Relationship Id="rId5" Type="http://schemas.openxmlformats.org/officeDocument/2006/relationships/image" Target="../media/image10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8.png"/><Relationship Id="rId4" Type="http://schemas.openxmlformats.org/officeDocument/2006/relationships/image" Target="../media/image10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6.png"/><Relationship Id="rId4" Type="http://schemas.openxmlformats.org/officeDocument/2006/relationships/image" Target="../media/image105.png"/><Relationship Id="rId5" Type="http://schemas.openxmlformats.org/officeDocument/2006/relationships/image" Target="../media/image10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-1" y="-1"/>
            <a:ext cx="30413987" cy="1297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457199"/>
            <a:ext cx="10668001" cy="659097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</a:pPr>
            <a:r>
              <a:rPr b="1" lang="en-GB">
                <a:latin typeface="Arial Rounded"/>
                <a:ea typeface="Arial Rounded"/>
                <a:cs typeface="Arial Rounded"/>
                <a:sym typeface="Arial Rounded"/>
              </a:rPr>
              <a:t>AHT Direct Entry </a:t>
            </a:r>
            <a:br>
              <a:rPr b="1" lang="en-GB"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lang="en-GB">
                <a:latin typeface="Arial Rounded"/>
                <a:ea typeface="Arial Rounded"/>
                <a:cs typeface="Arial Rounded"/>
                <a:sym typeface="Arial Rounded"/>
              </a:rPr>
              <a:t>Competitions</a:t>
            </a:r>
            <a:endParaRPr/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1524000" y="3602037"/>
            <a:ext cx="9144000" cy="3131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GB" sz="3200">
                <a:latin typeface="Arial Rounded"/>
                <a:ea typeface="Arial Rounded"/>
                <a:cs typeface="Arial Rounded"/>
                <a:sym typeface="Arial Rounded"/>
              </a:rPr>
              <a:t>11</a:t>
            </a:r>
            <a:r>
              <a:rPr b="1" baseline="30000" lang="en-GB" sz="3200"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b="1" lang="en-GB" sz="320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b="1" lang="en-GB" sz="3200">
                <a:latin typeface="Arial Rounded"/>
                <a:ea typeface="Arial Rounded"/>
                <a:cs typeface="Arial Rounded"/>
                <a:sym typeface="Arial Rounded"/>
              </a:rPr>
              <a:t>and 13</a:t>
            </a:r>
            <a:r>
              <a:rPr b="1" baseline="30000" lang="en-GB" sz="3200"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b="1" lang="en-GB" sz="3200">
                <a:latin typeface="Arial Rounded"/>
                <a:ea typeface="Arial Rounded"/>
                <a:cs typeface="Arial Rounded"/>
                <a:sym typeface="Arial Rounded"/>
              </a:rPr>
              <a:t> May 2025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GB" sz="3200">
                <a:latin typeface="Arial Rounded"/>
                <a:ea typeface="Arial Rounded"/>
                <a:cs typeface="Arial Rounded"/>
                <a:sym typeface="Arial Rounded"/>
              </a:rPr>
              <a:t>Blackpool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0"/>
          <p:cNvSpPr txBox="1"/>
          <p:nvPr>
            <p:ph type="title"/>
          </p:nvPr>
        </p:nvSpPr>
        <p:spPr>
          <a:xfrm>
            <a:off x="4888523" y="498231"/>
            <a:ext cx="6251110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5: Prosthetics </a:t>
            </a:r>
            <a:r>
              <a:rPr b="1" lang="en-GB" sz="3600"/>
              <a:t>Theme: Trolls &amp; Goblins</a:t>
            </a:r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0"/>
          <p:cNvSpPr txBox="1"/>
          <p:nvPr>
            <p:ph idx="2" type="body"/>
          </p:nvPr>
        </p:nvSpPr>
        <p:spPr>
          <a:xfrm>
            <a:off x="4479284" y="1818836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rgbClr val="1E4E79"/>
                </a:solidFill>
              </a:rPr>
              <a:t>Jess Mackie </a:t>
            </a:r>
            <a:endParaRPr b="1">
              <a:solidFill>
                <a:srgbClr val="1E4E79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Weston 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170" name="Google Shape;17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8225"/>
            <a:ext cx="4479275" cy="58961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1" name="Google Shape;17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7000" y="3603876"/>
            <a:ext cx="3043900" cy="32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5000" y="2747475"/>
            <a:ext cx="3683950" cy="411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Google Shape;177;p11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5: Prosthetics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 - Trolls &amp; Goblins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8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Amelia Heyward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Sonia Gillman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Weston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Lucy Randalls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St Helens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78" name="Google Shape;17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2578" y="2286975"/>
            <a:ext cx="3038475" cy="383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75" y="2286975"/>
            <a:ext cx="3038475" cy="379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0625" y="2347638"/>
            <a:ext cx="3320475" cy="29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2"/>
          <p:cNvSpPr txBox="1"/>
          <p:nvPr>
            <p:ph type="title"/>
          </p:nvPr>
        </p:nvSpPr>
        <p:spPr>
          <a:xfrm>
            <a:off x="4888523" y="498231"/>
            <a:ext cx="6251110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6: Body Massage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"/>
          <p:cNvSpPr txBox="1"/>
          <p:nvPr>
            <p:ph idx="2" type="body"/>
          </p:nvPr>
        </p:nvSpPr>
        <p:spPr>
          <a:xfrm>
            <a:off x="4817973" y="2645444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Ellie Grimshaw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Weston</a:t>
            </a:r>
            <a:endParaRPr/>
          </a:p>
        </p:txBody>
      </p:sp>
      <p:pic>
        <p:nvPicPr>
          <p:cNvPr id="189" name="Google Shape;18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75" y="183830"/>
            <a:ext cx="4157025" cy="61163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90" name="Google Shape;19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3000" y="3681103"/>
            <a:ext cx="3467475" cy="30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" name="Google Shape;195;p1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6: Body Massage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Jasmine Graham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Blackpool &amp; Fylde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Leona Lyons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Louise Allen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Blackpool &amp; Fylde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96" name="Google Shape;196;p13"/>
          <p:cNvPicPr preferRelativeResize="0"/>
          <p:nvPr/>
        </p:nvPicPr>
        <p:blipFill rotWithShape="1">
          <a:blip r:embed="rId3">
            <a:alphaModFix/>
          </a:blip>
          <a:srcRect b="15640" l="0" r="0" t="0"/>
          <a:stretch/>
        </p:blipFill>
        <p:spPr>
          <a:xfrm>
            <a:off x="8658125" y="2383200"/>
            <a:ext cx="2749150" cy="33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675" y="2244000"/>
            <a:ext cx="3039475" cy="33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75" y="2244000"/>
            <a:ext cx="3039475" cy="3417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 txBox="1"/>
          <p:nvPr>
            <p:ph type="title"/>
          </p:nvPr>
        </p:nvSpPr>
        <p:spPr>
          <a:xfrm>
            <a:off x="4888523" y="498231"/>
            <a:ext cx="6251110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7: Pre-Set Styling </a:t>
            </a:r>
            <a:r>
              <a:rPr b="1" lang="en-GB" sz="3600"/>
              <a:t>(on model or block)</a:t>
            </a:r>
            <a:endParaRPr/>
          </a:p>
        </p:txBody>
      </p:sp>
      <p:sp>
        <p:nvSpPr>
          <p:cNvPr id="204" name="Google Shape;204;p1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4"/>
          <p:cNvSpPr txBox="1"/>
          <p:nvPr>
            <p:ph idx="2" type="body"/>
          </p:nvPr>
        </p:nvSpPr>
        <p:spPr>
          <a:xfrm>
            <a:off x="4760673" y="1822272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Cherry Brownlea 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New College Lanarkshire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06" name="Google Shape;2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7900"/>
            <a:ext cx="4736125" cy="542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6238" y="4070926"/>
            <a:ext cx="3578488" cy="2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8505" y="4070925"/>
            <a:ext cx="2357745" cy="267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15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7: Pre-Set Styling (on model or block)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Rebecca Murdoch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Edinburgh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Larysa Jamison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Edinburgh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Tegan Davies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Reds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14" name="Google Shape;2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000" y="2176400"/>
            <a:ext cx="3082475" cy="36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738" y="2219325"/>
            <a:ext cx="18383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5000" y="3705375"/>
            <a:ext cx="1838325" cy="2679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2975" y="2219313"/>
            <a:ext cx="2686050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"/>
          <p:cNvSpPr/>
          <p:nvPr/>
        </p:nvSpPr>
        <p:spPr>
          <a:xfrm>
            <a:off x="108000" y="169525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6"/>
          <p:cNvSpPr txBox="1"/>
          <p:nvPr>
            <p:ph type="title"/>
          </p:nvPr>
        </p:nvSpPr>
        <p:spPr>
          <a:xfrm>
            <a:off x="4981400" y="896175"/>
            <a:ext cx="70002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8: Masculine Commercial Cut &amp; Finish on Textured Hair</a:t>
            </a:r>
            <a:endParaRPr/>
          </a:p>
        </p:txBody>
      </p:sp>
      <p:sp>
        <p:nvSpPr>
          <p:cNvPr id="224" name="Google Shape;224;p1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6"/>
          <p:cNvSpPr txBox="1"/>
          <p:nvPr>
            <p:ph idx="2" type="body"/>
          </p:nvPr>
        </p:nvSpPr>
        <p:spPr>
          <a:xfrm>
            <a:off x="4676073" y="3018233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Liliya Marriner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Tyne Coast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26" name="Google Shape;2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725" y="649451"/>
            <a:ext cx="4368350" cy="49064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27" name="Google Shape;22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1630" y="2710270"/>
            <a:ext cx="2553670" cy="380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" name="Google Shape;232;p17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8: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Masculine Creative Cut &amp; Finish on Textured Hair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Seth Sungh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Sandwell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1E4E79"/>
                          </a:solidFill>
                        </a:rPr>
                        <a:t>N/A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1E4E79"/>
                          </a:solidFill>
                        </a:rPr>
                        <a:t>N/A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33" name="Google Shape;2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36" y="2381250"/>
            <a:ext cx="3196350" cy="39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/>
          <p:nvPr/>
        </p:nvSpPr>
        <p:spPr>
          <a:xfrm>
            <a:off x="11076250" y="6406975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8"/>
          <p:cNvSpPr txBox="1"/>
          <p:nvPr>
            <p:ph type="title"/>
          </p:nvPr>
        </p:nvSpPr>
        <p:spPr>
          <a:xfrm>
            <a:off x="4489938" y="498231"/>
            <a:ext cx="7256585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9: TV Film Make-up</a:t>
            </a:r>
            <a:endParaRPr b="1"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2424"/>
              <a:buFont typeface="Calibri"/>
              <a:buNone/>
            </a:pPr>
            <a:r>
              <a:rPr b="1" lang="en-GB" sz="4077"/>
              <a:t>Theme: Dickensian Character</a:t>
            </a:r>
            <a:endParaRPr b="1" sz="4077"/>
          </a:p>
        </p:txBody>
      </p:sp>
      <p:sp>
        <p:nvSpPr>
          <p:cNvPr id="240" name="Google Shape;240;p18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8"/>
          <p:cNvSpPr txBox="1"/>
          <p:nvPr>
            <p:ph idx="2" type="body"/>
          </p:nvPr>
        </p:nvSpPr>
        <p:spPr>
          <a:xfrm>
            <a:off x="4489948" y="2610819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Vicki Teggart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NWSLC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42" name="Google Shape;24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00" y="294057"/>
            <a:ext cx="4114950" cy="671618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" name="Google Shape;247;p1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83110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9: TV Film Make-up - Dickensian Character</a:t>
                      </a:r>
                      <a:endParaRPr b="1"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447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="0"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b="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="0"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b="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="0"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b="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9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Maddison Whitehead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 Helens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Neve Barnard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Stockton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Betty Culley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5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5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346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48" name="Google Shape;2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7863" y="24098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400" y="2517818"/>
            <a:ext cx="2966100" cy="39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9400" y="2517820"/>
            <a:ext cx="2690400" cy="39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-229500" y="34330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>
            <p:ph type="title"/>
          </p:nvPr>
        </p:nvSpPr>
        <p:spPr>
          <a:xfrm>
            <a:off x="-296650" y="4279500"/>
            <a:ext cx="3239700" cy="16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b="1" lang="en-GB"/>
              <a:t>Comp 1: Fantasy Hair &amp; Make-up</a:t>
            </a:r>
            <a:endParaRPr sz="3859"/>
          </a:p>
        </p:txBody>
      </p:sp>
      <p:sp>
        <p:nvSpPr>
          <p:cNvPr id="99" name="Google Shape;99;p2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>
            <p:ph idx="2" type="body"/>
          </p:nvPr>
        </p:nvSpPr>
        <p:spPr>
          <a:xfrm>
            <a:off x="2781296" y="4279492"/>
            <a:ext cx="5357400" cy="3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200"/>
              <a:buChar char="•"/>
            </a:pPr>
            <a:r>
              <a:rPr b="1" lang="en-GB" sz="2200">
                <a:solidFill>
                  <a:srgbClr val="171616"/>
                </a:solidFill>
              </a:rPr>
              <a:t>1</a:t>
            </a:r>
            <a:r>
              <a:rPr b="1" baseline="30000" lang="en-GB" sz="2200">
                <a:solidFill>
                  <a:srgbClr val="171616"/>
                </a:solidFill>
              </a:rPr>
              <a:t>st</a:t>
            </a:r>
            <a:r>
              <a:rPr b="1" lang="en-GB" sz="2200">
                <a:solidFill>
                  <a:srgbClr val="171616"/>
                </a:solidFill>
              </a:rPr>
              <a:t> Place</a:t>
            </a:r>
            <a:endParaRPr>
              <a:solidFill>
                <a:srgbClr val="171616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200"/>
              <a:buChar char="•"/>
            </a:pPr>
            <a:r>
              <a:rPr lang="en-GB" sz="2200">
                <a:solidFill>
                  <a:srgbClr val="171616"/>
                </a:solidFill>
              </a:rPr>
              <a:t>Competitor: </a:t>
            </a:r>
            <a:r>
              <a:rPr b="1" lang="en-GB" u="sng">
                <a:solidFill>
                  <a:schemeClr val="dk2"/>
                </a:solidFill>
              </a:rPr>
              <a:t>Olga Buhaleva &amp; Tyler Mumford</a:t>
            </a:r>
            <a:endParaRPr b="1" u="sng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200"/>
              <a:buChar char="•"/>
            </a:pPr>
            <a:r>
              <a:rPr lang="en-GB" sz="2200">
                <a:solidFill>
                  <a:srgbClr val="171616"/>
                </a:solidFill>
              </a:rPr>
              <a:t>College: </a:t>
            </a:r>
            <a:r>
              <a:rPr b="1" lang="en-GB">
                <a:solidFill>
                  <a:schemeClr val="dk2"/>
                </a:solidFill>
              </a:rPr>
              <a:t>North Warwickshire &amp; South Leicestershire (NCSLC)</a:t>
            </a:r>
            <a:endParaRPr b="1" sz="3400">
              <a:solidFill>
                <a:schemeClr val="dk2"/>
              </a:solidFill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38068" l="0" r="0" t="0"/>
          <a:stretch/>
        </p:blipFill>
        <p:spPr>
          <a:xfrm>
            <a:off x="870350" y="253722"/>
            <a:ext cx="5357400" cy="37836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0825" y="132225"/>
            <a:ext cx="4024675" cy="67257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0"/>
          <p:cNvSpPr txBox="1"/>
          <p:nvPr>
            <p:ph type="title"/>
          </p:nvPr>
        </p:nvSpPr>
        <p:spPr>
          <a:xfrm>
            <a:off x="4888523" y="498231"/>
            <a:ext cx="6251110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GB" sz="5400"/>
              <a:t>Comp 10: Vivid Hair</a:t>
            </a:r>
            <a:endParaRPr b="1" sz="3600"/>
          </a:p>
        </p:txBody>
      </p:sp>
      <p:sp>
        <p:nvSpPr>
          <p:cNvPr id="257" name="Google Shape;257;p20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0"/>
          <p:cNvSpPr txBox="1"/>
          <p:nvPr>
            <p:ph idx="2" type="body"/>
          </p:nvPr>
        </p:nvSpPr>
        <p:spPr>
          <a:xfrm>
            <a:off x="4683923" y="1856269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Heather Carragher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St Helens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59" name="Google Shape;2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225" y="355200"/>
            <a:ext cx="3982275" cy="61184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" name="Google Shape;264;p21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10: Vivid Hair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Katie Sime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Reds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Brooke Anderson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Edinburgh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Rosie Davies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Reds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65" name="Google Shape;2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325" y="2257431"/>
            <a:ext cx="3038475" cy="398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00" y="2333610"/>
            <a:ext cx="3038475" cy="40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9382" y="2257425"/>
            <a:ext cx="2641847" cy="40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7000" y="4967178"/>
            <a:ext cx="1324225" cy="13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 txBox="1"/>
          <p:nvPr>
            <p:ph type="title"/>
          </p:nvPr>
        </p:nvSpPr>
        <p:spPr>
          <a:xfrm>
            <a:off x="4888523" y="850856"/>
            <a:ext cx="62511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11: AHT Skills </a:t>
            </a:r>
            <a:r>
              <a:rPr b="1" lang="en-GB" sz="4900"/>
              <a:t>Feminine Long Hair Fashion</a:t>
            </a:r>
            <a:endParaRPr/>
          </a:p>
        </p:txBody>
      </p:sp>
      <p:sp>
        <p:nvSpPr>
          <p:cNvPr id="275" name="Google Shape;275;p22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2"/>
          <p:cNvSpPr txBox="1"/>
          <p:nvPr>
            <p:ph idx="2" type="body"/>
          </p:nvPr>
        </p:nvSpPr>
        <p:spPr>
          <a:xfrm>
            <a:off x="4888523" y="1883602"/>
            <a:ext cx="6660349" cy="3497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Chelsea Hudson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West Anglia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77" name="Google Shape;2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50" y="315579"/>
            <a:ext cx="4558650" cy="606592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2000" y="3492475"/>
            <a:ext cx="2089350" cy="32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9502" y="2453175"/>
            <a:ext cx="2443250" cy="42728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" name="Google Shape;284;p2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11: AHT Skills Feminine Long Hair Fashion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Rosie Davies 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Reds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Cherry Brownlee 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New College Lanarkshire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Imogen Anderson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285" name="Google Shape;2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02" y="2101027"/>
            <a:ext cx="1501700" cy="23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500" y="2101025"/>
            <a:ext cx="1985200" cy="44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3"/>
          <p:cNvPicPr preferRelativeResize="0"/>
          <p:nvPr/>
        </p:nvPicPr>
        <p:blipFill rotWithShape="1">
          <a:blip r:embed="rId5">
            <a:alphaModFix/>
          </a:blip>
          <a:srcRect b="0" l="9933" r="10411" t="0"/>
          <a:stretch/>
        </p:blipFill>
        <p:spPr>
          <a:xfrm>
            <a:off x="9787500" y="2035025"/>
            <a:ext cx="2150700" cy="3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5863" y="2101013"/>
            <a:ext cx="2457450" cy="42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3800" y="2066625"/>
            <a:ext cx="1501700" cy="243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3"/>
          <p:cNvPicPr preferRelativeResize="0"/>
          <p:nvPr/>
        </p:nvPicPr>
        <p:blipFill rotWithShape="1">
          <a:blip r:embed="rId8">
            <a:alphaModFix/>
          </a:blip>
          <a:srcRect b="0" l="0" r="-11694" t="0"/>
          <a:stretch/>
        </p:blipFill>
        <p:spPr>
          <a:xfrm>
            <a:off x="8303325" y="2036287"/>
            <a:ext cx="1677375" cy="26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4"/>
          <p:cNvSpPr txBox="1"/>
          <p:nvPr>
            <p:ph type="title"/>
          </p:nvPr>
        </p:nvSpPr>
        <p:spPr>
          <a:xfrm>
            <a:off x="4888523" y="498231"/>
            <a:ext cx="6251110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12: Beauty Facial &amp; Day Make-up</a:t>
            </a:r>
            <a:endParaRPr/>
          </a:p>
        </p:txBody>
      </p:sp>
      <p:sp>
        <p:nvSpPr>
          <p:cNvPr id="297" name="Google Shape;297;p2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4"/>
          <p:cNvSpPr txBox="1"/>
          <p:nvPr>
            <p:ph idx="2" type="body"/>
          </p:nvPr>
        </p:nvSpPr>
        <p:spPr>
          <a:xfrm>
            <a:off x="4683898" y="2692494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Ava Brimo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Blackpool &amp; Fylde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99" name="Google Shape;2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79" y="356025"/>
            <a:ext cx="4455625" cy="59325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00" name="Google Shape;3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2000" y="3625950"/>
            <a:ext cx="2934600" cy="30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5" name="Google Shape;305;p25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12: Beauty Facial &amp; Day Make-up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Leona Lyons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Tilly Osborne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5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5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Lola Beesley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5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5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06" name="Google Shape;3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9900" y="2450677"/>
            <a:ext cx="3134295" cy="39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162" y="2450675"/>
            <a:ext cx="2944766" cy="39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901" y="2450675"/>
            <a:ext cx="3079623" cy="399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6"/>
          <p:cNvSpPr txBox="1"/>
          <p:nvPr>
            <p:ph type="title"/>
          </p:nvPr>
        </p:nvSpPr>
        <p:spPr>
          <a:xfrm>
            <a:off x="4489938" y="498231"/>
            <a:ext cx="7256585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13: Masculine Finish on a Block</a:t>
            </a:r>
            <a:endParaRPr b="1" sz="3600"/>
          </a:p>
        </p:txBody>
      </p:sp>
      <p:sp>
        <p:nvSpPr>
          <p:cNvPr id="315" name="Google Shape;315;p2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6"/>
          <p:cNvSpPr txBox="1"/>
          <p:nvPr>
            <p:ph idx="2" type="body"/>
          </p:nvPr>
        </p:nvSpPr>
        <p:spPr>
          <a:xfrm>
            <a:off x="4788055" y="1836709"/>
            <a:ext cx="6660349" cy="3497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Liliya Marriner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Tyne Coast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17" name="Google Shape;3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00" y="575305"/>
            <a:ext cx="4121250" cy="57073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3500" y="1435748"/>
            <a:ext cx="1823025" cy="24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66172">
            <a:off x="9039300" y="3472875"/>
            <a:ext cx="3094400" cy="36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Google Shape;324;p27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13: Masculine Finish on a Block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Caitlin Beaney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Sunderland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Ellis Lee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New College Lanarkshire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Emily Mooney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Sunderland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25" name="Google Shape;3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0875" y="2324923"/>
            <a:ext cx="2863675" cy="35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 rotWithShape="1">
          <a:blip r:embed="rId4">
            <a:alphaModFix/>
          </a:blip>
          <a:srcRect b="13081" l="0" r="0" t="0"/>
          <a:stretch/>
        </p:blipFill>
        <p:spPr>
          <a:xfrm>
            <a:off x="427100" y="2194000"/>
            <a:ext cx="3109900" cy="38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538" y="2324913"/>
            <a:ext cx="3152775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8"/>
          <p:cNvSpPr txBox="1"/>
          <p:nvPr>
            <p:ph type="title"/>
          </p:nvPr>
        </p:nvSpPr>
        <p:spPr>
          <a:xfrm>
            <a:off x="4956022" y="450219"/>
            <a:ext cx="62511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14: Masculine Natural Make-up</a:t>
            </a:r>
            <a:endParaRPr b="1" sz="3600"/>
          </a:p>
        </p:txBody>
      </p:sp>
      <p:sp>
        <p:nvSpPr>
          <p:cNvPr id="334" name="Google Shape;334;p28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8"/>
          <p:cNvSpPr txBox="1"/>
          <p:nvPr>
            <p:ph idx="2" type="body"/>
          </p:nvPr>
        </p:nvSpPr>
        <p:spPr>
          <a:xfrm>
            <a:off x="4956022" y="1951700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Neve Dunn</a:t>
            </a:r>
            <a:r>
              <a:rPr lang="en-GB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Tyne Coast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36" name="Google Shape;3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25" y="251700"/>
            <a:ext cx="4371575" cy="64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37" name="Google Shape;3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6006" y="4541656"/>
            <a:ext cx="1395650" cy="19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1643" y="3049800"/>
            <a:ext cx="3006094" cy="34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" name="Google Shape;343;p2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853850"/>
                <a:gridCol w="38256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14: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Masculine Natural Make-up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Neve Bernard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Stockton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Jenni Desuza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Vicki Teggart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Did not want photo taken</a:t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44" name="Google Shape;3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325" y="2257438"/>
            <a:ext cx="2601675" cy="38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8350" y="2155050"/>
            <a:ext cx="3174000" cy="39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" name="Google Shape;107;p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 u="none" cap="none" strike="noStrike">
                          <a:solidFill>
                            <a:srgbClr val="17161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1: </a:t>
                      </a:r>
                      <a:r>
                        <a:rPr b="1" i="0" lang="en-GB" sz="3600" u="none" cap="none" strike="noStrike">
                          <a:solidFill>
                            <a:srgbClr val="17161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Fantasy Hair &amp; Make-up</a:t>
                      </a:r>
                      <a:endParaRPr sz="3600" u="none" cap="none" strike="noStrike">
                        <a:solidFill>
                          <a:srgbClr val="17161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18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18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 u="none" cap="none" strike="noStrike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34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Lily York &amp; Heather Carragher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dk2"/>
                          </a:solidFill>
                        </a:rPr>
                        <a:t>Anna Reshetniava &amp; Danni-Leigh Nelson</a:t>
                      </a:r>
                      <a:endParaRPr b="1" sz="17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dk2"/>
                          </a:solidFill>
                        </a:rPr>
                        <a:t>St Helens</a:t>
                      </a:r>
                      <a:endParaRPr b="1" sz="17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dk2"/>
                          </a:solidFill>
                        </a:rPr>
                        <a:t>Sophie Hays &amp; Danielle Wood</a:t>
                      </a:r>
                      <a:endParaRPr b="1" sz="17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700">
                          <a:solidFill>
                            <a:schemeClr val="dk2"/>
                          </a:solidFill>
                        </a:rPr>
                        <a:t>New College Lanarkshire</a:t>
                      </a:r>
                      <a:endParaRPr b="1" sz="17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08" name="Google Shape;10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63" y="29864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663" y="29864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7413" y="4252513"/>
            <a:ext cx="128587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9725" y="2429800"/>
            <a:ext cx="2387700" cy="3114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0"/>
          <p:cNvSpPr txBox="1"/>
          <p:nvPr>
            <p:ph type="title"/>
          </p:nvPr>
        </p:nvSpPr>
        <p:spPr>
          <a:xfrm>
            <a:off x="4627212" y="624981"/>
            <a:ext cx="67905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15: Non Gel Polish</a:t>
            </a:r>
            <a:endParaRPr b="1"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(Red &amp; French)</a:t>
            </a:r>
            <a:endParaRPr b="1" sz="5400"/>
          </a:p>
        </p:txBody>
      </p:sp>
      <p:sp>
        <p:nvSpPr>
          <p:cNvPr id="352" name="Google Shape;352;p30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0"/>
          <p:cNvSpPr txBox="1"/>
          <p:nvPr>
            <p:ph idx="2" type="body"/>
          </p:nvPr>
        </p:nvSpPr>
        <p:spPr>
          <a:xfrm>
            <a:off x="4181398" y="1922369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Gracie Daniels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Sandwell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54" name="Google Shape;3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74376"/>
            <a:ext cx="4243600" cy="505383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55" name="Google Shape;35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5751" y="3523501"/>
            <a:ext cx="4581025" cy="33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0" name="Google Shape;360;p31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15: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Non Gel Polish - Red &amp; French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Caitlin Rey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Neve Power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Ellie Grimshaw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Weston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61" name="Google Shape;3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63" y="22574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213" y="22574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9863" y="2409825"/>
            <a:ext cx="3038475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606018f58_0_24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5606018f58_0_24"/>
          <p:cNvSpPr txBox="1"/>
          <p:nvPr>
            <p:ph type="title"/>
          </p:nvPr>
        </p:nvSpPr>
        <p:spPr>
          <a:xfrm>
            <a:off x="4888523" y="498231"/>
            <a:ext cx="62511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16: Ageing TV Make-up</a:t>
            </a:r>
            <a:endParaRPr/>
          </a:p>
        </p:txBody>
      </p:sp>
      <p:sp>
        <p:nvSpPr>
          <p:cNvPr id="370" name="Google Shape;370;g35606018f58_0_2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5606018f58_0_24"/>
          <p:cNvSpPr txBox="1"/>
          <p:nvPr>
            <p:ph idx="2" type="body"/>
          </p:nvPr>
        </p:nvSpPr>
        <p:spPr>
          <a:xfrm>
            <a:off x="4888523" y="2504194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Ruby Harmer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NWSLC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72" name="Google Shape;372;g35606018f58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6755"/>
            <a:ext cx="4866750" cy="54554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73" name="Google Shape;373;g35606018f58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6420" y="2393225"/>
            <a:ext cx="2849741" cy="426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35606018f58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2000" y="4365303"/>
            <a:ext cx="1874425" cy="229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" name="Google Shape;379;g35606018f58_0_1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6</a:t>
                      </a: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Ageing TV Make-up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Abbie Harkness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New College Lanarkshire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Neve Bernard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Stockton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Neve Dunn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80" name="Google Shape;380;g35606018f58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480" y="2131855"/>
            <a:ext cx="2886325" cy="39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5606018f58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75" y="4257296"/>
            <a:ext cx="1581891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5606018f58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1478" y="2155900"/>
            <a:ext cx="2713681" cy="39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5606018f58_0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3450" y="4257300"/>
            <a:ext cx="14859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5606018f58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00923" y="2222300"/>
            <a:ext cx="2437877" cy="39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35606018f58_0_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53225" y="4638300"/>
            <a:ext cx="1066800" cy="14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2"/>
          <p:cNvSpPr txBox="1"/>
          <p:nvPr>
            <p:ph type="title"/>
          </p:nvPr>
        </p:nvSpPr>
        <p:spPr>
          <a:xfrm>
            <a:off x="4888525" y="498225"/>
            <a:ext cx="71844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17: </a:t>
            </a:r>
            <a:r>
              <a:rPr b="1" i="0" lang="en-GB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Masculine Long Hair Finish </a:t>
            </a:r>
            <a:r>
              <a:rPr b="1" i="0" lang="en-GB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(on a Block)</a:t>
            </a:r>
            <a:endParaRPr b="1" sz="3600"/>
          </a:p>
        </p:txBody>
      </p:sp>
      <p:sp>
        <p:nvSpPr>
          <p:cNvPr id="392" name="Google Shape;392;p32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2"/>
          <p:cNvSpPr txBox="1"/>
          <p:nvPr>
            <p:ph idx="2" type="body"/>
          </p:nvPr>
        </p:nvSpPr>
        <p:spPr>
          <a:xfrm>
            <a:off x="4429523" y="1918740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Ellis Lee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New College Lanarkshire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94" name="Google Shape;3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8500" y="3440500"/>
            <a:ext cx="2474425" cy="33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425" y="269307"/>
            <a:ext cx="4107075" cy="63378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" name="Google Shape;400;p3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7</a:t>
                      </a: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Masculine Long Hair Finish (on a Block)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Jamie Henderson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New College Lanarkshire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Dale Cook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Derwentside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Liliyia Marrimer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01" name="Google Shape;4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5813" y="2242538"/>
            <a:ext cx="300037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027" y="2333850"/>
            <a:ext cx="2804563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9382" y="2397900"/>
            <a:ext cx="3214863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4"/>
          <p:cNvSpPr txBox="1"/>
          <p:nvPr>
            <p:ph type="title"/>
          </p:nvPr>
        </p:nvSpPr>
        <p:spPr>
          <a:xfrm>
            <a:off x="4888523" y="498231"/>
            <a:ext cx="6251110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18: Catwalk Hair</a:t>
            </a:r>
            <a:endParaRPr/>
          </a:p>
        </p:txBody>
      </p:sp>
      <p:sp>
        <p:nvSpPr>
          <p:cNvPr id="410" name="Google Shape;410;p3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4"/>
          <p:cNvSpPr txBox="1"/>
          <p:nvPr>
            <p:ph idx="2" type="body"/>
          </p:nvPr>
        </p:nvSpPr>
        <p:spPr>
          <a:xfrm>
            <a:off x="4807523" y="2779807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Katie Sime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Reds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412" name="Google Shape;4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50" y="206004"/>
            <a:ext cx="4414950" cy="62131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3" name="Google Shape;4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7419" y="2487728"/>
            <a:ext cx="2875685" cy="42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0025" y="4050000"/>
            <a:ext cx="1974450" cy="26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35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8</a:t>
                      </a: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Catwalk Hair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Brook Anderson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Edinburgh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Jessica Wells Auchterlonie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Taylor Thompson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Tyne Coast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20" name="Google Shape;4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688" y="2228113"/>
            <a:ext cx="1495425" cy="37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050" y="2034983"/>
            <a:ext cx="2449950" cy="38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075" y="4033044"/>
            <a:ext cx="1495425" cy="191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5150" y="2034981"/>
            <a:ext cx="2610500" cy="36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01250" y="4074063"/>
            <a:ext cx="15430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175" y="2228124"/>
            <a:ext cx="1939923" cy="37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5606018f58_0_34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5606018f58_0_34"/>
          <p:cNvSpPr txBox="1"/>
          <p:nvPr>
            <p:ph type="title"/>
          </p:nvPr>
        </p:nvSpPr>
        <p:spPr>
          <a:xfrm>
            <a:off x="4782750" y="392425"/>
            <a:ext cx="72639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19: Masculine Make-up: Screen/Editorial</a:t>
            </a:r>
            <a:endParaRPr/>
          </a:p>
        </p:txBody>
      </p:sp>
      <p:sp>
        <p:nvSpPr>
          <p:cNvPr id="432" name="Google Shape;432;g35606018f58_0_3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35606018f58_0_34"/>
          <p:cNvSpPr txBox="1"/>
          <p:nvPr>
            <p:ph idx="2" type="body"/>
          </p:nvPr>
        </p:nvSpPr>
        <p:spPr>
          <a:xfrm>
            <a:off x="4888523" y="2692494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</a:t>
            </a:r>
            <a:r>
              <a:rPr b="1" lang="en-GB">
                <a:solidFill>
                  <a:schemeClr val="dk2"/>
                </a:solidFill>
              </a:rPr>
              <a:t> Leah Coulson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St Helens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434" name="Google Shape;434;g35606018f58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33" y="321933"/>
            <a:ext cx="4669100" cy="658540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35" name="Google Shape;435;g35606018f58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2498" y="3073000"/>
            <a:ext cx="2664150" cy="35687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" name="Google Shape;440;g35606018f58_0_43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4067750"/>
                <a:gridCol w="38268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1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9</a:t>
                      </a: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Masculine Make-up -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Screen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 or Editorial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Betty Culley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chemeClr val="dk2"/>
                          </a:solidFill>
                        </a:rPr>
                        <a:t>North Warwickshire &amp; South Leicestershire</a:t>
                      </a:r>
                      <a:endParaRPr b="1" sz="16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Charlotte McDonnagh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 Helens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Neve Bernard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Stockton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41" name="Google Shape;441;g35606018f58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275" y="2071675"/>
            <a:ext cx="2446725" cy="36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35606018f58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1900" y="2071700"/>
            <a:ext cx="2446725" cy="34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35606018f58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7553" y="2071678"/>
            <a:ext cx="2812067" cy="36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>
            <p:ph type="title"/>
          </p:nvPr>
        </p:nvSpPr>
        <p:spPr>
          <a:xfrm>
            <a:off x="4548554" y="442111"/>
            <a:ext cx="6251110" cy="1060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2: Barbering Freestyle</a:t>
            </a: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>
            <p:ph idx="2" type="body"/>
          </p:nvPr>
        </p:nvSpPr>
        <p:spPr>
          <a:xfrm>
            <a:off x="4783015" y="2393235"/>
            <a:ext cx="6660349" cy="3497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Liliya Marriner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/>
              <a:t>Tyne Coast</a:t>
            </a:r>
            <a:r>
              <a:rPr lang="en-GB"/>
              <a:t> </a:t>
            </a:r>
            <a:endParaRPr/>
          </a:p>
        </p:txBody>
      </p:sp>
      <p:pic>
        <p:nvPicPr>
          <p:cNvPr id="120" name="Google Shape;1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57" y="221700"/>
            <a:ext cx="4111750" cy="62042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6715" y="2689650"/>
            <a:ext cx="2622525" cy="404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6"/>
          <p:cNvSpPr txBox="1"/>
          <p:nvPr>
            <p:ph type="title"/>
          </p:nvPr>
        </p:nvSpPr>
        <p:spPr>
          <a:xfrm>
            <a:off x="4888525" y="512675"/>
            <a:ext cx="6853800" cy="15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GB" sz="5400"/>
              <a:t>Comp 20: Fantasy Make-up </a:t>
            </a:r>
            <a:endParaRPr b="1"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en-GB"/>
              <a:t>Theme: Illusion</a:t>
            </a:r>
            <a:endParaRPr sz="3400"/>
          </a:p>
        </p:txBody>
      </p:sp>
      <p:sp>
        <p:nvSpPr>
          <p:cNvPr id="450" name="Google Shape;450;p3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6"/>
          <p:cNvSpPr txBox="1"/>
          <p:nvPr>
            <p:ph idx="2" type="body"/>
          </p:nvPr>
        </p:nvSpPr>
        <p:spPr>
          <a:xfrm>
            <a:off x="4717198" y="2503494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>
                <a:solidFill>
                  <a:schemeClr val="dk2"/>
                </a:solidFill>
              </a:rPr>
              <a:t>Nimah Sheehan</a:t>
            </a:r>
            <a:endParaRPr b="1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>
                <a:solidFill>
                  <a:schemeClr val="dk2"/>
                </a:solidFill>
              </a:rPr>
              <a:t>NWSLC</a:t>
            </a:r>
            <a:endParaRPr b="1">
              <a:solidFill>
                <a:schemeClr val="dk2"/>
              </a:solidFill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452" name="Google Shape;45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25" y="512675"/>
            <a:ext cx="4431075" cy="6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53" name="Google Shape;45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7500" y="3126975"/>
            <a:ext cx="2655900" cy="35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8" name="Google Shape;458;p37"/>
          <p:cNvGraphicFramePr/>
          <p:nvPr/>
        </p:nvGraphicFramePr>
        <p:xfrm>
          <a:off x="269630" y="42294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0</a:t>
                      </a: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(Monday): Fantasy Make-up -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Illusion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Csenge Molnar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 Helens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Kiya Wacker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West Anglia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Abigail Robinson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Weston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59" name="Google Shape;4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3963" y="2452313"/>
            <a:ext cx="2505075" cy="37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000" y="2357425"/>
            <a:ext cx="2902500" cy="391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225" y="2452325"/>
            <a:ext cx="3006784" cy="398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8"/>
          <p:cNvSpPr txBox="1"/>
          <p:nvPr>
            <p:ph type="title"/>
          </p:nvPr>
        </p:nvSpPr>
        <p:spPr>
          <a:xfrm>
            <a:off x="4751557" y="267281"/>
            <a:ext cx="4368600" cy="19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4200"/>
              <a:t>Comp 21 (Monday): Current Barbering trends with Beards</a:t>
            </a:r>
            <a:endParaRPr/>
          </a:p>
        </p:txBody>
      </p:sp>
      <p:sp>
        <p:nvSpPr>
          <p:cNvPr id="468" name="Google Shape;468;p38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8"/>
          <p:cNvSpPr txBox="1"/>
          <p:nvPr>
            <p:ph idx="2" type="body"/>
          </p:nvPr>
        </p:nvSpPr>
        <p:spPr>
          <a:xfrm>
            <a:off x="4814090" y="2452139"/>
            <a:ext cx="4243500" cy="3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GB" sz="2200"/>
              <a:t>1</a:t>
            </a:r>
            <a:r>
              <a:rPr b="1" baseline="30000" lang="en-GB" sz="2200"/>
              <a:t>st</a:t>
            </a:r>
            <a:r>
              <a:rPr b="1" lang="en-GB" sz="2200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Competitor:</a:t>
            </a:r>
            <a:r>
              <a:rPr b="1" lang="en-GB">
                <a:solidFill>
                  <a:schemeClr val="dk2"/>
                </a:solidFill>
              </a:rPr>
              <a:t> </a:t>
            </a:r>
            <a:r>
              <a:rPr b="1" lang="en-GB">
                <a:solidFill>
                  <a:schemeClr val="dk2"/>
                </a:solidFill>
              </a:rPr>
              <a:t>Jayden Hunt</a:t>
            </a:r>
            <a:endParaRPr b="1" sz="3400">
              <a:solidFill>
                <a:schemeClr val="dk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/>
              <a:t>College: </a:t>
            </a:r>
            <a:r>
              <a:rPr b="1" lang="en-GB">
                <a:solidFill>
                  <a:schemeClr val="dk2"/>
                </a:solidFill>
              </a:rPr>
              <a:t>West Suffolk</a:t>
            </a:r>
            <a:endParaRPr sz="3400">
              <a:solidFill>
                <a:schemeClr val="dk2"/>
              </a:solidFill>
            </a:endParaRPr>
          </a:p>
        </p:txBody>
      </p:sp>
      <p:pic>
        <p:nvPicPr>
          <p:cNvPr id="470" name="Google Shape;4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777" y="537277"/>
            <a:ext cx="4368600" cy="54635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71" name="Google Shape;47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5917" y="2224175"/>
            <a:ext cx="2732708" cy="37766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" name="Google Shape;476;p3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1</a:t>
                      </a: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(Monday): Current Barbering trends with Beards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rgbClr val="1E4E79"/>
                          </a:solidFill>
                        </a:rPr>
                        <a:t>Mathew Hoggan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800">
                          <a:solidFill>
                            <a:srgbClr val="1E4E79"/>
                          </a:solidFill>
                        </a:rPr>
                        <a:t>Edinburgh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rgbClr val="1E4E79"/>
                          </a:solidFill>
                        </a:rPr>
                        <a:t>Liliya Marrimer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rgbClr val="1E4E79"/>
                          </a:solidFill>
                        </a:rPr>
                        <a:t>Tyne Coast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rgbClr val="1E4E79"/>
                          </a:solidFill>
                        </a:rPr>
                        <a:t>Santino Salmon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rgbClr val="1E4E79"/>
                          </a:solidFill>
                        </a:rPr>
                        <a:t>Stoke on Trent</a:t>
                      </a:r>
                      <a:endParaRPr b="1"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477" name="Google Shape;47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3534" y="2162809"/>
            <a:ext cx="2893779" cy="402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100" y="2280361"/>
            <a:ext cx="2618400" cy="40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5275" y="2201650"/>
            <a:ext cx="2893800" cy="3947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Google Shape;126;p5"/>
          <p:cNvGraphicFramePr/>
          <p:nvPr/>
        </p:nvGraphicFramePr>
        <p:xfrm>
          <a:off x="37309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88070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2: Barbering Freestyle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>
                          <a:solidFill>
                            <a:srgbClr val="1E4E79"/>
                          </a:solidFill>
                        </a:rPr>
                        <a:t>N/A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1E4E79"/>
                          </a:solidFill>
                        </a:rPr>
                        <a:t>N/A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1E4E79"/>
                          </a:solidFill>
                        </a:rPr>
                        <a:t>N/A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/>
          <p:nvPr/>
        </p:nvSpPr>
        <p:spPr>
          <a:xfrm>
            <a:off x="1037025" y="1047925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 txBox="1"/>
          <p:nvPr>
            <p:ph type="title"/>
          </p:nvPr>
        </p:nvSpPr>
        <p:spPr>
          <a:xfrm>
            <a:off x="4292275" y="464275"/>
            <a:ext cx="7256700" cy="178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3: Advanced Nail Art</a:t>
            </a:r>
            <a:endParaRPr b="1"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Mirror Image </a:t>
            </a:r>
            <a:endParaRPr b="1" sz="5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4084"/>
              <a:buFont typeface="Calibri"/>
              <a:buNone/>
            </a:pPr>
            <a:r>
              <a:rPr b="1" lang="en-GB" sz="4733"/>
              <a:t>Theme: Gothic Wedding</a:t>
            </a:r>
            <a:endParaRPr b="1" sz="4733"/>
          </a:p>
        </p:txBody>
      </p:sp>
      <p:sp>
        <p:nvSpPr>
          <p:cNvPr id="133" name="Google Shape;133;p6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 txBox="1"/>
          <p:nvPr>
            <p:ph idx="2" type="body"/>
          </p:nvPr>
        </p:nvSpPr>
        <p:spPr>
          <a:xfrm>
            <a:off x="4491250" y="2784575"/>
            <a:ext cx="6660300" cy="3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Melissa Kenyon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St Helens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11" y="285300"/>
            <a:ext cx="4009000" cy="61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Google Shape;140;p7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3: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Advanced Nail Art Mirror Image - 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Gothic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 Wedding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Mia Jukes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Sandwell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Ruby Arnold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 Helens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Liene Vasiliune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>
                          <a:solidFill>
                            <a:schemeClr val="dk2"/>
                          </a:solidFill>
                        </a:rPr>
                        <a:t>St Helens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41" name="Google Shape;1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3163" y="27512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0563" y="27512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999" y="2583402"/>
            <a:ext cx="3902801" cy="256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/>
          <p:nvPr/>
        </p:nvSpPr>
        <p:spPr>
          <a:xfrm>
            <a:off x="583650" y="371425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8"/>
          <p:cNvSpPr txBox="1"/>
          <p:nvPr>
            <p:ph type="title"/>
          </p:nvPr>
        </p:nvSpPr>
        <p:spPr>
          <a:xfrm>
            <a:off x="5697700" y="935975"/>
            <a:ext cx="62805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5400"/>
              <a:t>Comp 4: Body Painting </a:t>
            </a:r>
            <a:r>
              <a:rPr b="1" lang="en-GB" sz="3600"/>
              <a:t>Theme: Birds of Paradise</a:t>
            </a: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"/>
          <p:cNvSpPr txBox="1"/>
          <p:nvPr>
            <p:ph idx="2" type="body"/>
          </p:nvPr>
        </p:nvSpPr>
        <p:spPr>
          <a:xfrm>
            <a:off x="5864323" y="2771394"/>
            <a:ext cx="66603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/>
              <a:t>1</a:t>
            </a:r>
            <a:r>
              <a:rPr b="1" baseline="30000" lang="en-GB"/>
              <a:t>st</a:t>
            </a:r>
            <a:r>
              <a:rPr b="1" lang="en-GB"/>
              <a:t> Place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Competitor: </a:t>
            </a:r>
            <a:r>
              <a:rPr b="1" lang="en-GB"/>
              <a:t>Hannah Tempest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College: </a:t>
            </a:r>
            <a:r>
              <a:rPr b="1" lang="en-GB"/>
              <a:t>NWSLC</a:t>
            </a:r>
            <a:endParaRPr/>
          </a:p>
        </p:txBody>
      </p:sp>
      <p:pic>
        <p:nvPicPr>
          <p:cNvPr id="152" name="Google Shape;1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145" y="199625"/>
            <a:ext cx="5239855" cy="64587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p9"/>
          <p:cNvGraphicFramePr/>
          <p:nvPr/>
        </p:nvGraphicFramePr>
        <p:xfrm>
          <a:off x="280544" y="297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{0A91FB94-DF11-4F3E-BA9A-573CB115303A}</a:tableStyleId>
              </a:tblPr>
              <a:tblGrid>
                <a:gridCol w="3973250"/>
                <a:gridCol w="3921350"/>
                <a:gridCol w="3758150"/>
              </a:tblGrid>
              <a:tr h="37085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solidFill>
                            <a:srgbClr val="1E4E7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 4: Upper Torso Body Painting</a:t>
                      </a:r>
                      <a:r>
                        <a:rPr lang="en-GB" sz="3600">
                          <a:solidFill>
                            <a:srgbClr val="1E4E79"/>
                          </a:solidFill>
                        </a:rPr>
                        <a:t> - Birds of Paradise</a:t>
                      </a:r>
                      <a:endParaRPr sz="3600">
                        <a:solidFill>
                          <a:srgbClr val="1E4E7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rd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baseline="30000"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</a:t>
                      </a:r>
                      <a:r>
                        <a:rPr lang="en-GB" sz="2400">
                          <a:solidFill>
                            <a:srgbClr val="FF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rgbClr val="1E4E79"/>
                          </a:solidFill>
                        </a:rPr>
                        <a:t>Ellise Faulkner</a:t>
                      </a:r>
                      <a:endParaRPr b="1" sz="16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GB" sz="1600">
                          <a:solidFill>
                            <a:srgbClr val="1E4E79"/>
                          </a:solidFill>
                        </a:rPr>
                        <a:t>North Warwickshire &amp; South Leicestershire</a:t>
                      </a:r>
                      <a:endParaRPr b="1" sz="16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rgbClr val="1E4E79"/>
                          </a:solidFill>
                        </a:rPr>
                        <a:t>Karolina Zebrowska</a:t>
                      </a:r>
                      <a:endParaRPr b="1" sz="16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rgbClr val="1E4E79"/>
                          </a:solidFill>
                        </a:rPr>
                        <a:t>Blackpool &amp; Flyde</a:t>
                      </a:r>
                      <a:endParaRPr b="1" sz="16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rgbClr val="1E4E79"/>
                          </a:solidFill>
                        </a:rPr>
                        <a:t>Lorna Cook</a:t>
                      </a:r>
                      <a:endParaRPr b="1" sz="1600">
                        <a:solidFill>
                          <a:srgbClr val="1E4E79"/>
                        </a:solidFill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>
                          <a:solidFill>
                            <a:srgbClr val="1E4E79"/>
                          </a:solidFill>
                        </a:rPr>
                        <a:t>West Anglia</a:t>
                      </a:r>
                      <a:endParaRPr b="1" sz="1600">
                        <a:solidFill>
                          <a:srgbClr val="1E4E79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274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58" name="Google Shape;1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2663" y="24137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063" y="2413725"/>
            <a:ext cx="30384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646" y="3240000"/>
            <a:ext cx="2179625" cy="30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5525" y="2236125"/>
            <a:ext cx="2179625" cy="295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2024-05-22T15:12:46Z</dcterms:created>
  <dc:creator>Philip Howard</dc:creator>
</cp:coreProperties>
</file>