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F0921-077E-636A-08B6-B786FC359A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7B013C-E515-DEE8-2CD9-8FB97A00D6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13ABD4-F8E8-3CC9-3FFC-587851369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5327-CA84-489F-8F28-91FD1234F7B2}" type="datetimeFigureOut">
              <a:rPr lang="en-GB" smtClean="0"/>
              <a:t>03/09/2023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A710C-8B17-4873-C505-7FB15F08D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752DA-F077-F2E0-F13B-9EBA371BF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BDD3-894F-4A5A-B4E7-3B0CDAAFD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863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F2CEA-ED86-5654-BD82-7909C51BD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4857A0-9B95-DDC3-4D59-FED5B0BFA1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4DECCD-7707-AC2B-5DF6-791376D93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5327-CA84-489F-8F28-91FD1234F7B2}" type="datetimeFigureOut">
              <a:rPr lang="en-GB" smtClean="0"/>
              <a:t>03/09/2023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F35F8B-7DD6-5F2A-E136-BAC33D667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A9466-88ED-6452-0841-096FD4BA6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BDD3-894F-4A5A-B4E7-3B0CDAAFD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740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878B99-87D8-D4AC-697B-8CF62A2F01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FB9CE1-70A4-F109-C0A1-AF5DECD70C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628BA6-C849-C08F-3B74-8B76321AA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5327-CA84-489F-8F28-91FD1234F7B2}" type="datetimeFigureOut">
              <a:rPr lang="en-GB" smtClean="0"/>
              <a:t>03/09/2023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5B7869-E910-13E7-B34F-956928756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384DFF-CE37-2A8B-55A3-B6F430FBA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BDD3-894F-4A5A-B4E7-3B0CDAAFD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269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4451F-820A-4F4C-B7B0-9236F8036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E9D35-E69E-0FF4-0CB2-C5621CB36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C2728-313E-878F-78CF-B5F648DE7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5327-CA84-489F-8F28-91FD1234F7B2}" type="datetimeFigureOut">
              <a:rPr lang="en-GB" smtClean="0"/>
              <a:t>03/09/2023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F50845-E964-8D3E-A133-C97ADAF63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350E6-666E-BE2A-0C19-88B1DB5CB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BDD3-894F-4A5A-B4E7-3B0CDAAFD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335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3A89C-26F2-167F-CEBD-197848C9D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FED49D-2877-9365-A054-EE6EC66FC4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43926-45A6-4DE0-2BD6-FF8915F55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5327-CA84-489F-8F28-91FD1234F7B2}" type="datetimeFigureOut">
              <a:rPr lang="en-GB" smtClean="0"/>
              <a:t>03/09/2023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24788E-573E-5B7D-5D93-913B416BB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E834E-4E30-3C9A-5BE0-1FE911483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BDD3-894F-4A5A-B4E7-3B0CDAAFD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93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7739D-D1DC-0264-3781-8DDF65FC4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19EF2-3011-C234-0914-394EA9A134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38AA2F-0D93-4AE3-06C6-5DC17D0E65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006EBD-4877-FF31-649C-116CEBBCA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5327-CA84-489F-8F28-91FD1234F7B2}" type="datetimeFigureOut">
              <a:rPr lang="en-GB" smtClean="0"/>
              <a:t>03/09/2023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EE9F83-6C40-D6E3-0DCD-A2CD50794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7C3079-7446-C5DC-063D-9D9CABBFA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BDD3-894F-4A5A-B4E7-3B0CDAAFD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353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DBE5F-13C3-DFF2-5C30-48290B234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E16CE1-777D-1C4F-5038-5014659C5B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FF5F84-CC45-E91F-306E-0AEC6606C2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2687FC-32C0-3811-4F08-8FED625FEE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3DE9C3-9874-35E0-66FE-F186E057DE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DB7E41-C1C3-10D3-27FF-4ACD55E72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5327-CA84-489F-8F28-91FD1234F7B2}" type="datetimeFigureOut">
              <a:rPr lang="en-GB" smtClean="0"/>
              <a:t>03/09/2023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15CA87-26BA-7296-C969-377EFA032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C49DD8-AD27-F891-F43A-5A03E5372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BDD3-894F-4A5A-B4E7-3B0CDAAFD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847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4C3D1-DC18-1825-23A6-FE89EC23C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480C19-9A7D-9E10-A5A3-B1341E590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5327-CA84-489F-8F28-91FD1234F7B2}" type="datetimeFigureOut">
              <a:rPr lang="en-GB" smtClean="0"/>
              <a:t>03/09/2023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43619B-5F03-FE13-6EF2-CE452B8DE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08CB07-D581-1BCE-98A0-9FED232A3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BDD3-894F-4A5A-B4E7-3B0CDAAFD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241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1B05A8-04E9-C9E9-7496-E381ECF81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5327-CA84-489F-8F28-91FD1234F7B2}" type="datetimeFigureOut">
              <a:rPr lang="en-GB" smtClean="0"/>
              <a:t>03/09/2023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FCCC85-412E-4B76-0E56-4D1A0D803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D60742-35B0-10D5-08D8-550CA2897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BDD3-894F-4A5A-B4E7-3B0CDAAFD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694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065DF-2C21-8371-39AC-A72C4ED1C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D9F49-DD34-2A6A-2614-9671D74DE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30FAE6-F584-A93F-91F4-ADD778D2DC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FF393D-03B1-F9BD-F5D6-8F5A98CBA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5327-CA84-489F-8F28-91FD1234F7B2}" type="datetimeFigureOut">
              <a:rPr lang="en-GB" smtClean="0"/>
              <a:t>03/09/2023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C0243C-CD70-722F-CBCC-722EC60A1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D35E9B-6CD6-2E2D-31FB-E7F33413D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BDD3-894F-4A5A-B4E7-3B0CDAAFD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544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CE606-8240-7CD7-1BEA-761EED5A3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72B07A-DD28-F341-18A3-2F02A03C18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5A94B8-C242-35EA-AE01-85C67E6F10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CD845-66D2-35C6-6DF3-4E4585ACB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5327-CA84-489F-8F28-91FD1234F7B2}" type="datetimeFigureOut">
              <a:rPr lang="en-GB" smtClean="0"/>
              <a:t>03/09/2023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121537-E8DC-BEE3-CF12-64C105D6E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57F02B-8104-6DBE-AB20-DD34E4855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BDD3-894F-4A5A-B4E7-3B0CDAAFD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37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D58E61-0715-9B64-3657-208496706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FA84C5-8B13-F474-F3A0-A0CE0C26D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8FCA3-1EFE-36BD-B3BD-A0CCFB1A42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F5327-CA84-489F-8F28-91FD1234F7B2}" type="datetimeFigureOut">
              <a:rPr lang="en-GB" smtClean="0"/>
              <a:t>03/09/2023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78948-6142-D14B-635C-4DEA9F4713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04331-0664-E912-0FE6-4892416B2E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4BDD3-894F-4A5A-B4E7-3B0CDAAFD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402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Eyeshadow powder crumbled and brush">
            <a:extLst>
              <a:ext uri="{FF2B5EF4-FFF2-40B4-BE49-F238E27FC236}">
                <a16:creationId xmlns:a16="http://schemas.microsoft.com/office/drawing/2014/main" id="{8F055550-4E2F-6000-D901-FFC6DA8E03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E4B293-10EE-D3ED-7D56-1DB3A1B27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>
                <a:solidFill>
                  <a:srgbClr val="FFFFFF"/>
                </a:solidFill>
              </a:rPr>
              <a:t>Editorial Make up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A8C879-2477-4CBA-6051-3C166189E7DE}"/>
              </a:ext>
            </a:extLst>
          </p:cNvPr>
          <p:cNvSpPr txBox="1"/>
          <p:nvPr/>
        </p:nvSpPr>
        <p:spPr>
          <a:xfrm>
            <a:off x="9325610" y="5782380"/>
            <a:ext cx="4439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ighlight>
                  <a:srgbClr val="FFFF00"/>
                </a:highlight>
              </a:rPr>
              <a:t>Competition No. 18- 1pm </a:t>
            </a:r>
          </a:p>
        </p:txBody>
      </p:sp>
    </p:spTree>
    <p:extLst>
      <p:ext uri="{BB962C8B-B14F-4D97-AF65-F5344CB8AC3E}">
        <p14:creationId xmlns:p14="http://schemas.microsoft.com/office/powerpoint/2010/main" val="394197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C0A1ED06-4733-4020-9C60-81D4D8014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0CA3509-3AF9-45FE-93ED-57BB5D5E8E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7388" y="181576"/>
            <a:ext cx="11823637" cy="6501088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2804623-CA64-AF85-F448-5EB409593E6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r="-2" b="16945"/>
          <a:stretch/>
        </p:blipFill>
        <p:spPr>
          <a:xfrm>
            <a:off x="181899" y="182880"/>
            <a:ext cx="5915025" cy="6499784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7019CA2-2091-6028-5E44-6498E1AFB6D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60000"/>
          </a:blip>
          <a:srcRect t="1120" r="1" b="16889"/>
          <a:stretch/>
        </p:blipFill>
        <p:spPr>
          <a:xfrm>
            <a:off x="6095156" y="182880"/>
            <a:ext cx="5915025" cy="649978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6D1E55E-A171-9FD7-FE52-EF2A47CF7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614" y="557189"/>
            <a:ext cx="10509179" cy="2795808"/>
          </a:xfrm>
        </p:spPr>
        <p:txBody>
          <a:bodyPr anchor="b"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Example of Front Cover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25ED3FBD-4C56-F71D-376E-1822CA5D5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614" y="3526300"/>
            <a:ext cx="10509179" cy="2588458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rgbClr val="FFFFFF"/>
                </a:solidFill>
              </a:rPr>
              <a:t>Front Covers should have heading of Magazine or Own Magazine Name.</a:t>
            </a:r>
          </a:p>
          <a:p>
            <a:r>
              <a:rPr lang="en-US" sz="2000">
                <a:solidFill>
                  <a:srgbClr val="FFFFFF"/>
                </a:solidFill>
              </a:rPr>
              <a:t>Text</a:t>
            </a:r>
          </a:p>
          <a:p>
            <a:r>
              <a:rPr lang="en-US" sz="2000">
                <a:solidFill>
                  <a:srgbClr val="FFFFFF"/>
                </a:solidFill>
              </a:rPr>
              <a:t>Image</a:t>
            </a:r>
          </a:p>
          <a:p>
            <a:r>
              <a:rPr lang="en-US" sz="2000">
                <a:solidFill>
                  <a:srgbClr val="FFFFFF"/>
                </a:solidFill>
              </a:rPr>
              <a:t>Be In color</a:t>
            </a:r>
          </a:p>
          <a:p>
            <a:r>
              <a:rPr lang="en-US" sz="2000">
                <a:solidFill>
                  <a:srgbClr val="FFFFFF"/>
                </a:solidFill>
              </a:rPr>
              <a:t>Any Useful Inspiration to support the look</a:t>
            </a:r>
          </a:p>
          <a:p>
            <a:endParaRPr lang="en-US" sz="2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536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36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Editorial Make up</vt:lpstr>
      <vt:lpstr>Example of Front Cover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Editorial Make up</dc:title>
  <dc:creator>Heather Ferguson</dc:creator>
  <cp:lastModifiedBy>denise johnson</cp:lastModifiedBy>
  <cp:revision>2</cp:revision>
  <dcterms:created xsi:type="dcterms:W3CDTF">2023-03-14T12:52:39Z</dcterms:created>
  <dcterms:modified xsi:type="dcterms:W3CDTF">2023-09-03T11:44:45Z</dcterms:modified>
</cp:coreProperties>
</file>